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75" r:id="rId3"/>
    <p:sldId id="282" r:id="rId4"/>
    <p:sldId id="279" r:id="rId5"/>
    <p:sldId id="256" r:id="rId6"/>
    <p:sldId id="264" r:id="rId7"/>
    <p:sldId id="284" r:id="rId8"/>
    <p:sldId id="265" r:id="rId9"/>
    <p:sldId id="267" r:id="rId10"/>
    <p:sldId id="285" r:id="rId11"/>
    <p:sldId id="286" r:id="rId12"/>
    <p:sldId id="289" r:id="rId13"/>
    <p:sldId id="287" r:id="rId14"/>
    <p:sldId id="272" r:id="rId15"/>
    <p:sldId id="273" r:id="rId16"/>
    <p:sldId id="288" r:id="rId17"/>
    <p:sldId id="260" r:id="rId18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12" autoAdjust="0"/>
  </p:normalViewPr>
  <p:slideViewPr>
    <p:cSldViewPr>
      <p:cViewPr varScale="1">
        <p:scale>
          <a:sx n="65" d="100"/>
          <a:sy n="65" d="100"/>
        </p:scale>
        <p:origin x="-108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firstSliceAng val="0"/>
      </c:pieChart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8CE1EF-AE84-4DB9-B7C6-40ADB841991E}" type="doc">
      <dgm:prSet loTypeId="urn:microsoft.com/office/officeart/2005/8/layout/radial1" loCatId="cycle" qsTypeId="urn:microsoft.com/office/officeart/2005/8/quickstyle/3d7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F05022CB-51AC-46CC-8E90-96D1C2DF289B}">
      <dgm:prSet phldrT="[Текст]" custT="1"/>
      <dgm:spPr/>
      <dgm:t>
        <a:bodyPr/>
        <a:lstStyle/>
        <a:p>
          <a:r>
            <a:rPr lang="ru-RU" sz="2000" b="1" i="1" dirty="0" err="1" smtClean="0"/>
            <a:t>Бесие=мания</a:t>
          </a:r>
          <a:endParaRPr lang="ru-RU" sz="2000" b="1" i="1" dirty="0"/>
        </a:p>
      </dgm:t>
    </dgm:pt>
    <dgm:pt modelId="{1F07E6F5-2491-430B-8CA4-0FEC8C923E5F}" type="parTrans" cxnId="{6F786DD7-BF1C-479E-8058-0A4E51B31A06}">
      <dgm:prSet/>
      <dgm:spPr/>
      <dgm:t>
        <a:bodyPr/>
        <a:lstStyle/>
        <a:p>
          <a:endParaRPr lang="ru-RU"/>
        </a:p>
      </dgm:t>
    </dgm:pt>
    <dgm:pt modelId="{55CD62DD-CA60-40C7-B503-E960E4BFBD63}" type="sibTrans" cxnId="{6F786DD7-BF1C-479E-8058-0A4E51B31A06}">
      <dgm:prSet/>
      <dgm:spPr/>
      <dgm:t>
        <a:bodyPr/>
        <a:lstStyle/>
        <a:p>
          <a:endParaRPr lang="ru-RU"/>
        </a:p>
      </dgm:t>
    </dgm:pt>
    <dgm:pt modelId="{89703074-9B01-48A5-A6EC-2D2F729F7F39}">
      <dgm:prSet phldrT="[Текст]" custT="1"/>
      <dgm:spPr/>
      <dgm:t>
        <a:bodyPr/>
        <a:lstStyle/>
        <a:p>
          <a:r>
            <a:rPr lang="ru-RU" sz="1400" b="1" dirty="0" err="1" smtClean="0"/>
            <a:t>Чино</a:t>
          </a:r>
          <a:endParaRPr lang="ru-RU" sz="1400" b="1" dirty="0"/>
        </a:p>
      </dgm:t>
    </dgm:pt>
    <dgm:pt modelId="{73DD97A5-3EBB-461A-AC2F-4C8330F2D4C8}" type="parTrans" cxnId="{CDFC884C-86C8-4945-A32C-9FAF3EA47B70}">
      <dgm:prSet/>
      <dgm:spPr/>
      <dgm:t>
        <a:bodyPr/>
        <a:lstStyle/>
        <a:p>
          <a:endParaRPr lang="ru-RU"/>
        </a:p>
      </dgm:t>
    </dgm:pt>
    <dgm:pt modelId="{72836A17-A36B-48DA-BAF1-71E7FBC68CB0}" type="sibTrans" cxnId="{CDFC884C-86C8-4945-A32C-9FAF3EA47B70}">
      <dgm:prSet/>
      <dgm:spPr/>
      <dgm:t>
        <a:bodyPr/>
        <a:lstStyle/>
        <a:p>
          <a:endParaRPr lang="ru-RU"/>
        </a:p>
      </dgm:t>
    </dgm:pt>
    <dgm:pt modelId="{4DB1F71A-2346-4EE3-934E-23B55C9E9B43}">
      <dgm:prSet phldrT="[Текст]" custT="1"/>
      <dgm:spPr/>
      <dgm:t>
        <a:bodyPr/>
        <a:lstStyle/>
        <a:p>
          <a:r>
            <a:rPr lang="ru-RU" sz="1400" b="1" dirty="0" err="1" smtClean="0"/>
            <a:t>Книго</a:t>
          </a:r>
          <a:endParaRPr lang="ru-RU" sz="1400" b="1" dirty="0"/>
        </a:p>
      </dgm:t>
    </dgm:pt>
    <dgm:pt modelId="{162058D9-64A2-4667-AB1C-92B5AFBBB239}" type="parTrans" cxnId="{67662639-0AAF-49D6-8298-D712E75C697F}">
      <dgm:prSet/>
      <dgm:spPr/>
      <dgm:t>
        <a:bodyPr/>
        <a:lstStyle/>
        <a:p>
          <a:endParaRPr lang="ru-RU"/>
        </a:p>
      </dgm:t>
    </dgm:pt>
    <dgm:pt modelId="{1EE03AC4-890A-4428-A3BF-75CD3D40DABC}" type="sibTrans" cxnId="{67662639-0AAF-49D6-8298-D712E75C697F}">
      <dgm:prSet/>
      <dgm:spPr/>
      <dgm:t>
        <a:bodyPr/>
        <a:lstStyle/>
        <a:p>
          <a:endParaRPr lang="ru-RU"/>
        </a:p>
      </dgm:t>
    </dgm:pt>
    <dgm:pt modelId="{3B125C50-E13B-4EBF-80B3-EFFF6CEF4C58}">
      <dgm:prSet phldrT="[Текст]" custT="1"/>
      <dgm:spPr/>
      <dgm:t>
        <a:bodyPr/>
        <a:lstStyle/>
        <a:p>
          <a:r>
            <a:rPr lang="ru-RU" sz="1400" b="1" dirty="0" err="1" smtClean="0"/>
            <a:t>Славяно</a:t>
          </a:r>
          <a:endParaRPr lang="ru-RU" sz="1400" b="1" dirty="0"/>
        </a:p>
      </dgm:t>
    </dgm:pt>
    <dgm:pt modelId="{343E9C23-7E07-4E0B-88A8-F615520A534F}" type="parTrans" cxnId="{D9E31097-6FF8-4016-A60B-8903C312BB00}">
      <dgm:prSet/>
      <dgm:spPr/>
      <dgm:t>
        <a:bodyPr/>
        <a:lstStyle/>
        <a:p>
          <a:endParaRPr lang="ru-RU"/>
        </a:p>
      </dgm:t>
    </dgm:pt>
    <dgm:pt modelId="{9B3F8198-3DB2-48E6-AAB5-8E553D802F79}" type="sibTrans" cxnId="{D9E31097-6FF8-4016-A60B-8903C312BB00}">
      <dgm:prSet/>
      <dgm:spPr/>
      <dgm:t>
        <a:bodyPr/>
        <a:lstStyle/>
        <a:p>
          <a:endParaRPr lang="ru-RU"/>
        </a:p>
      </dgm:t>
    </dgm:pt>
    <dgm:pt modelId="{CCC3A0A8-6208-40EF-A0F0-6EA07DCED8D1}">
      <dgm:prSet phldrT="[Текст]" custT="1"/>
      <dgm:spPr/>
      <dgm:t>
        <a:bodyPr/>
        <a:lstStyle/>
        <a:p>
          <a:r>
            <a:rPr lang="ru-RU" sz="1400" b="1" dirty="0" err="1" smtClean="0"/>
            <a:t>Москво</a:t>
          </a:r>
          <a:endParaRPr lang="ru-RU" sz="1400" b="1" dirty="0"/>
        </a:p>
      </dgm:t>
    </dgm:pt>
    <dgm:pt modelId="{6A6B0A68-72A3-462A-B9E9-922B7E0C7FFD}" type="parTrans" cxnId="{E4841F03-9502-494D-94D7-920C3F00BF7B}">
      <dgm:prSet/>
      <dgm:spPr/>
      <dgm:t>
        <a:bodyPr/>
        <a:lstStyle/>
        <a:p>
          <a:endParaRPr lang="ru-RU"/>
        </a:p>
      </dgm:t>
    </dgm:pt>
    <dgm:pt modelId="{55BA3FBC-2C21-4EC0-8C27-FD1D89030DA3}" type="sibTrans" cxnId="{E4841F03-9502-494D-94D7-920C3F00BF7B}">
      <dgm:prSet/>
      <dgm:spPr/>
      <dgm:t>
        <a:bodyPr/>
        <a:lstStyle/>
        <a:p>
          <a:endParaRPr lang="ru-RU"/>
        </a:p>
      </dgm:t>
    </dgm:pt>
    <dgm:pt modelId="{6E0B0A5B-E9FD-4FE3-83CA-11418789798E}">
      <dgm:prSet phldrT="[Текст]" custT="1"/>
      <dgm:spPr/>
      <dgm:t>
        <a:bodyPr/>
        <a:lstStyle/>
        <a:p>
          <a:r>
            <a:rPr lang="ru-RU" sz="1400" b="1" dirty="0" err="1" smtClean="0"/>
            <a:t>Итальяно</a:t>
          </a:r>
          <a:endParaRPr lang="ru-RU" sz="1400" b="1" dirty="0"/>
        </a:p>
      </dgm:t>
    </dgm:pt>
    <dgm:pt modelId="{A488EBA3-0F99-49DF-951D-7D6A957CC1C0}" type="parTrans" cxnId="{B68CF8C9-905F-4E5E-B39B-54415A24C0E5}">
      <dgm:prSet/>
      <dgm:spPr/>
      <dgm:t>
        <a:bodyPr/>
        <a:lstStyle/>
        <a:p>
          <a:endParaRPr lang="ru-RU"/>
        </a:p>
      </dgm:t>
    </dgm:pt>
    <dgm:pt modelId="{43BE0BEF-39E8-44C1-A907-479775E9B224}" type="sibTrans" cxnId="{B68CF8C9-905F-4E5E-B39B-54415A24C0E5}">
      <dgm:prSet/>
      <dgm:spPr/>
      <dgm:t>
        <a:bodyPr/>
        <a:lstStyle/>
        <a:p>
          <a:endParaRPr lang="ru-RU"/>
        </a:p>
      </dgm:t>
    </dgm:pt>
    <dgm:pt modelId="{60208B1B-67F0-4FE4-8B40-F685986D85AA}">
      <dgm:prSet phldrT="[Текст]" custT="1"/>
      <dgm:spPr/>
      <dgm:t>
        <a:bodyPr/>
        <a:lstStyle/>
        <a:p>
          <a:r>
            <a:rPr lang="ru-RU" sz="1400" b="1" dirty="0" err="1" smtClean="0"/>
            <a:t>Кнуто</a:t>
          </a:r>
          <a:endParaRPr lang="ru-RU" sz="1400" b="1" dirty="0"/>
        </a:p>
      </dgm:t>
    </dgm:pt>
    <dgm:pt modelId="{3CD592C6-D048-4A1C-AB6A-30D6DE48D2A0}" type="parTrans" cxnId="{2BCF17CE-48C4-4413-845B-9EE42C4B85D5}">
      <dgm:prSet/>
      <dgm:spPr/>
      <dgm:t>
        <a:bodyPr/>
        <a:lstStyle/>
        <a:p>
          <a:endParaRPr lang="ru-RU"/>
        </a:p>
      </dgm:t>
    </dgm:pt>
    <dgm:pt modelId="{1E5BFABD-C018-4858-A732-D7DC6CD43949}" type="sibTrans" cxnId="{2BCF17CE-48C4-4413-845B-9EE42C4B85D5}">
      <dgm:prSet/>
      <dgm:spPr/>
      <dgm:t>
        <a:bodyPr/>
        <a:lstStyle/>
        <a:p>
          <a:endParaRPr lang="ru-RU"/>
        </a:p>
      </dgm:t>
    </dgm:pt>
    <dgm:pt modelId="{A3C60959-1860-416E-885C-3DC37E55A021}">
      <dgm:prSet phldrT="[Текст]" custT="1"/>
      <dgm:spPr/>
      <dgm:t>
        <a:bodyPr/>
        <a:lstStyle/>
        <a:p>
          <a:r>
            <a:rPr lang="ru-RU" sz="1400" b="1" dirty="0" err="1" smtClean="0"/>
            <a:t>Цвето</a:t>
          </a:r>
          <a:r>
            <a:rPr lang="ru-RU" sz="1400" b="1" dirty="0" smtClean="0"/>
            <a:t> </a:t>
          </a:r>
          <a:endParaRPr lang="ru-RU" sz="1400" b="1" dirty="0"/>
        </a:p>
      </dgm:t>
    </dgm:pt>
    <dgm:pt modelId="{D14389DE-929F-4825-9F09-E804DCFE5574}" type="parTrans" cxnId="{E7815C4D-BBA6-4519-8E66-2C2E776F4046}">
      <dgm:prSet/>
      <dgm:spPr/>
      <dgm:t>
        <a:bodyPr/>
        <a:lstStyle/>
        <a:p>
          <a:endParaRPr lang="ru-RU"/>
        </a:p>
      </dgm:t>
    </dgm:pt>
    <dgm:pt modelId="{8A6C1A55-A75F-4B24-9E71-D3F333E9E240}" type="sibTrans" cxnId="{E7815C4D-BBA6-4519-8E66-2C2E776F4046}">
      <dgm:prSet/>
      <dgm:spPr/>
      <dgm:t>
        <a:bodyPr/>
        <a:lstStyle/>
        <a:p>
          <a:endParaRPr lang="ru-RU"/>
        </a:p>
      </dgm:t>
    </dgm:pt>
    <dgm:pt modelId="{74DEC48C-0D6F-473F-ACF5-4F76971B8B0C}">
      <dgm:prSet phldrT="[Текст]" custT="1"/>
      <dgm:spPr/>
      <dgm:t>
        <a:bodyPr/>
        <a:lstStyle/>
        <a:p>
          <a:r>
            <a:rPr lang="ru-RU" sz="1600" b="1" dirty="0" err="1" smtClean="0"/>
            <a:t>Плясо</a:t>
          </a:r>
          <a:endParaRPr lang="ru-RU" sz="1600" b="1" dirty="0"/>
        </a:p>
      </dgm:t>
    </dgm:pt>
    <dgm:pt modelId="{D92A6C7C-15F3-49A3-BE20-AE1E07A771DA}" type="parTrans" cxnId="{C82FFFB4-A3B9-4E02-AC14-6DE5740BB324}">
      <dgm:prSet/>
      <dgm:spPr/>
      <dgm:t>
        <a:bodyPr/>
        <a:lstStyle/>
        <a:p>
          <a:endParaRPr lang="ru-RU"/>
        </a:p>
      </dgm:t>
    </dgm:pt>
    <dgm:pt modelId="{9A837FC5-3E20-43E8-886B-0C213EE4427F}" type="sibTrans" cxnId="{C82FFFB4-A3B9-4E02-AC14-6DE5740BB324}">
      <dgm:prSet/>
      <dgm:spPr/>
      <dgm:t>
        <a:bodyPr/>
        <a:lstStyle/>
        <a:p>
          <a:endParaRPr lang="ru-RU"/>
        </a:p>
      </dgm:t>
    </dgm:pt>
    <dgm:pt modelId="{7EC03AAE-BC89-4D6F-8A69-D7524E3656B0}" type="pres">
      <dgm:prSet presAssocID="{CF8CE1EF-AE84-4DB9-B7C6-40ADB841991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2C55FCE-1165-42C8-A36D-3FC00333004E}" type="pres">
      <dgm:prSet presAssocID="{F05022CB-51AC-46CC-8E90-96D1C2DF289B}" presName="centerShape" presStyleLbl="node0" presStyleIdx="0" presStyleCnt="1" custScaleX="149772" custScaleY="63539" custLinFactNeighborX="-852" custLinFactNeighborY="-1336"/>
      <dgm:spPr/>
      <dgm:t>
        <a:bodyPr/>
        <a:lstStyle/>
        <a:p>
          <a:endParaRPr lang="ru-RU"/>
        </a:p>
      </dgm:t>
    </dgm:pt>
    <dgm:pt modelId="{C535D093-99AE-44A4-8430-8B16B1DB3480}" type="pres">
      <dgm:prSet presAssocID="{73DD97A5-3EBB-461A-AC2F-4C8330F2D4C8}" presName="Name9" presStyleLbl="parChTrans1D2" presStyleIdx="0" presStyleCnt="8"/>
      <dgm:spPr/>
      <dgm:t>
        <a:bodyPr/>
        <a:lstStyle/>
        <a:p>
          <a:endParaRPr lang="ru-RU"/>
        </a:p>
      </dgm:t>
    </dgm:pt>
    <dgm:pt modelId="{7749B83A-F60E-4038-ADB2-97026437B80E}" type="pres">
      <dgm:prSet presAssocID="{73DD97A5-3EBB-461A-AC2F-4C8330F2D4C8}" presName="connTx" presStyleLbl="parChTrans1D2" presStyleIdx="0" presStyleCnt="8"/>
      <dgm:spPr/>
      <dgm:t>
        <a:bodyPr/>
        <a:lstStyle/>
        <a:p>
          <a:endParaRPr lang="ru-RU"/>
        </a:p>
      </dgm:t>
    </dgm:pt>
    <dgm:pt modelId="{7CC6FC49-B0A0-4E7A-B241-D77F167F04C3}" type="pres">
      <dgm:prSet presAssocID="{89703074-9B01-48A5-A6EC-2D2F729F7F39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03F16E-B6DD-447A-8566-2ACC5E1F05F5}" type="pres">
      <dgm:prSet presAssocID="{162058D9-64A2-4667-AB1C-92B5AFBBB239}" presName="Name9" presStyleLbl="parChTrans1D2" presStyleIdx="1" presStyleCnt="8"/>
      <dgm:spPr/>
      <dgm:t>
        <a:bodyPr/>
        <a:lstStyle/>
        <a:p>
          <a:endParaRPr lang="ru-RU"/>
        </a:p>
      </dgm:t>
    </dgm:pt>
    <dgm:pt modelId="{72E61822-26D4-47F3-BC1C-3541256606D0}" type="pres">
      <dgm:prSet presAssocID="{162058D9-64A2-4667-AB1C-92B5AFBBB239}" presName="connTx" presStyleLbl="parChTrans1D2" presStyleIdx="1" presStyleCnt="8"/>
      <dgm:spPr/>
      <dgm:t>
        <a:bodyPr/>
        <a:lstStyle/>
        <a:p>
          <a:endParaRPr lang="ru-RU"/>
        </a:p>
      </dgm:t>
    </dgm:pt>
    <dgm:pt modelId="{B3959CFE-2FD9-4864-ACBF-82CA49EA9A7C}" type="pres">
      <dgm:prSet presAssocID="{4DB1F71A-2346-4EE3-934E-23B55C9E9B43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573E1B-C2B4-4334-BC1F-D1AF9F18DC7E}" type="pres">
      <dgm:prSet presAssocID="{343E9C23-7E07-4E0B-88A8-F615520A534F}" presName="Name9" presStyleLbl="parChTrans1D2" presStyleIdx="2" presStyleCnt="8"/>
      <dgm:spPr/>
      <dgm:t>
        <a:bodyPr/>
        <a:lstStyle/>
        <a:p>
          <a:endParaRPr lang="ru-RU"/>
        </a:p>
      </dgm:t>
    </dgm:pt>
    <dgm:pt modelId="{2E1FEFCE-C3BF-470D-B413-F96228E4F5D5}" type="pres">
      <dgm:prSet presAssocID="{343E9C23-7E07-4E0B-88A8-F615520A534F}" presName="connTx" presStyleLbl="parChTrans1D2" presStyleIdx="2" presStyleCnt="8"/>
      <dgm:spPr/>
      <dgm:t>
        <a:bodyPr/>
        <a:lstStyle/>
        <a:p>
          <a:endParaRPr lang="ru-RU"/>
        </a:p>
      </dgm:t>
    </dgm:pt>
    <dgm:pt modelId="{927B6153-5C88-42D1-989B-091EBF06AA94}" type="pres">
      <dgm:prSet presAssocID="{3B125C50-E13B-4EBF-80B3-EFFF6CEF4C58}" presName="node" presStyleLbl="node1" presStyleIdx="2" presStyleCnt="8" custScaleX="1439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339A72-F54B-44A3-BE91-5A37970E010F}" type="pres">
      <dgm:prSet presAssocID="{6A6B0A68-72A3-462A-B9E9-922B7E0C7FFD}" presName="Name9" presStyleLbl="parChTrans1D2" presStyleIdx="3" presStyleCnt="8"/>
      <dgm:spPr/>
      <dgm:t>
        <a:bodyPr/>
        <a:lstStyle/>
        <a:p>
          <a:endParaRPr lang="ru-RU"/>
        </a:p>
      </dgm:t>
    </dgm:pt>
    <dgm:pt modelId="{7A1F7695-BA12-4D3F-A81D-755FA7239389}" type="pres">
      <dgm:prSet presAssocID="{6A6B0A68-72A3-462A-B9E9-922B7E0C7FFD}" presName="connTx" presStyleLbl="parChTrans1D2" presStyleIdx="3" presStyleCnt="8"/>
      <dgm:spPr/>
      <dgm:t>
        <a:bodyPr/>
        <a:lstStyle/>
        <a:p>
          <a:endParaRPr lang="ru-RU"/>
        </a:p>
      </dgm:t>
    </dgm:pt>
    <dgm:pt modelId="{7D0CD446-436A-4677-BA51-002431AEE7E0}" type="pres">
      <dgm:prSet presAssocID="{CCC3A0A8-6208-40EF-A0F0-6EA07DCED8D1}" presName="node" presStyleLbl="node1" presStyleIdx="3" presStyleCnt="8" custScaleX="1687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D1BFC0-F0B9-43C4-A772-CA8D250B7AE5}" type="pres">
      <dgm:prSet presAssocID="{A488EBA3-0F99-49DF-951D-7D6A957CC1C0}" presName="Name9" presStyleLbl="parChTrans1D2" presStyleIdx="4" presStyleCnt="8"/>
      <dgm:spPr/>
      <dgm:t>
        <a:bodyPr/>
        <a:lstStyle/>
        <a:p>
          <a:endParaRPr lang="ru-RU"/>
        </a:p>
      </dgm:t>
    </dgm:pt>
    <dgm:pt modelId="{68690BCF-55D9-41B1-BAA3-4A528D2B0347}" type="pres">
      <dgm:prSet presAssocID="{A488EBA3-0F99-49DF-951D-7D6A957CC1C0}" presName="connTx" presStyleLbl="parChTrans1D2" presStyleIdx="4" presStyleCnt="8"/>
      <dgm:spPr/>
      <dgm:t>
        <a:bodyPr/>
        <a:lstStyle/>
        <a:p>
          <a:endParaRPr lang="ru-RU"/>
        </a:p>
      </dgm:t>
    </dgm:pt>
    <dgm:pt modelId="{63F9C640-FD9A-40E5-8A3E-FB1673F78ACF}" type="pres">
      <dgm:prSet presAssocID="{6E0B0A5B-E9FD-4FE3-83CA-11418789798E}" presName="node" presStyleLbl="node1" presStyleIdx="4" presStyleCnt="8" custScaleX="1555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F8CFB9-0343-4C2F-937E-51C817A257DB}" type="pres">
      <dgm:prSet presAssocID="{3CD592C6-D048-4A1C-AB6A-30D6DE48D2A0}" presName="Name9" presStyleLbl="parChTrans1D2" presStyleIdx="5" presStyleCnt="8"/>
      <dgm:spPr/>
      <dgm:t>
        <a:bodyPr/>
        <a:lstStyle/>
        <a:p>
          <a:endParaRPr lang="ru-RU"/>
        </a:p>
      </dgm:t>
    </dgm:pt>
    <dgm:pt modelId="{E31ED479-E610-4BFD-B78C-991DE5DAAD67}" type="pres">
      <dgm:prSet presAssocID="{3CD592C6-D048-4A1C-AB6A-30D6DE48D2A0}" presName="connTx" presStyleLbl="parChTrans1D2" presStyleIdx="5" presStyleCnt="8"/>
      <dgm:spPr/>
      <dgm:t>
        <a:bodyPr/>
        <a:lstStyle/>
        <a:p>
          <a:endParaRPr lang="ru-RU"/>
        </a:p>
      </dgm:t>
    </dgm:pt>
    <dgm:pt modelId="{49B0B322-83C3-4FAA-9003-F75242D84EEC}" type="pres">
      <dgm:prSet presAssocID="{60208B1B-67F0-4FE4-8B40-F685986D85AA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72D790-AC90-4D68-B8EA-ADE0E2AB671B}" type="pres">
      <dgm:prSet presAssocID="{D14389DE-929F-4825-9F09-E804DCFE5574}" presName="Name9" presStyleLbl="parChTrans1D2" presStyleIdx="6" presStyleCnt="8"/>
      <dgm:spPr/>
      <dgm:t>
        <a:bodyPr/>
        <a:lstStyle/>
        <a:p>
          <a:endParaRPr lang="ru-RU"/>
        </a:p>
      </dgm:t>
    </dgm:pt>
    <dgm:pt modelId="{28881C11-4228-4A06-B0E7-D61AE445453E}" type="pres">
      <dgm:prSet presAssocID="{D14389DE-929F-4825-9F09-E804DCFE5574}" presName="connTx" presStyleLbl="parChTrans1D2" presStyleIdx="6" presStyleCnt="8"/>
      <dgm:spPr/>
      <dgm:t>
        <a:bodyPr/>
        <a:lstStyle/>
        <a:p>
          <a:endParaRPr lang="ru-RU"/>
        </a:p>
      </dgm:t>
    </dgm:pt>
    <dgm:pt modelId="{64E97897-9D2E-4357-89B2-83527A549E8A}" type="pres">
      <dgm:prSet presAssocID="{A3C60959-1860-416E-885C-3DC37E55A021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5F7D81-C90B-4A82-BA7E-964C41FEC4F2}" type="pres">
      <dgm:prSet presAssocID="{D92A6C7C-15F3-49A3-BE20-AE1E07A771DA}" presName="Name9" presStyleLbl="parChTrans1D2" presStyleIdx="7" presStyleCnt="8"/>
      <dgm:spPr/>
      <dgm:t>
        <a:bodyPr/>
        <a:lstStyle/>
        <a:p>
          <a:endParaRPr lang="ru-RU"/>
        </a:p>
      </dgm:t>
    </dgm:pt>
    <dgm:pt modelId="{02BB0EB8-1C54-49D4-8EF4-014712B128D1}" type="pres">
      <dgm:prSet presAssocID="{D92A6C7C-15F3-49A3-BE20-AE1E07A771DA}" presName="connTx" presStyleLbl="parChTrans1D2" presStyleIdx="7" presStyleCnt="8"/>
      <dgm:spPr/>
      <dgm:t>
        <a:bodyPr/>
        <a:lstStyle/>
        <a:p>
          <a:endParaRPr lang="ru-RU"/>
        </a:p>
      </dgm:t>
    </dgm:pt>
    <dgm:pt modelId="{54312B25-4607-41DF-844E-75DC3F50D141}" type="pres">
      <dgm:prSet presAssocID="{74DEC48C-0D6F-473F-ACF5-4F76971B8B0C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786DD7-BF1C-479E-8058-0A4E51B31A06}" srcId="{CF8CE1EF-AE84-4DB9-B7C6-40ADB841991E}" destId="{F05022CB-51AC-46CC-8E90-96D1C2DF289B}" srcOrd="0" destOrd="0" parTransId="{1F07E6F5-2491-430B-8CA4-0FEC8C923E5F}" sibTransId="{55CD62DD-CA60-40C7-B503-E960E4BFBD63}"/>
    <dgm:cxn modelId="{91021CE9-D696-4B3B-A2AC-41C785DE7CE7}" type="presOf" srcId="{CF8CE1EF-AE84-4DB9-B7C6-40ADB841991E}" destId="{7EC03AAE-BC89-4D6F-8A69-D7524E3656B0}" srcOrd="0" destOrd="0" presId="urn:microsoft.com/office/officeart/2005/8/layout/radial1"/>
    <dgm:cxn modelId="{87BC6F69-E950-4ED9-BB01-03D072A22F86}" type="presOf" srcId="{6E0B0A5B-E9FD-4FE3-83CA-11418789798E}" destId="{63F9C640-FD9A-40E5-8A3E-FB1673F78ACF}" srcOrd="0" destOrd="0" presId="urn:microsoft.com/office/officeart/2005/8/layout/radial1"/>
    <dgm:cxn modelId="{E7815C4D-BBA6-4519-8E66-2C2E776F4046}" srcId="{F05022CB-51AC-46CC-8E90-96D1C2DF289B}" destId="{A3C60959-1860-416E-885C-3DC37E55A021}" srcOrd="6" destOrd="0" parTransId="{D14389DE-929F-4825-9F09-E804DCFE5574}" sibTransId="{8A6C1A55-A75F-4B24-9E71-D3F333E9E240}"/>
    <dgm:cxn modelId="{F6546DA4-D54B-46B9-840E-C37649F1764E}" type="presOf" srcId="{60208B1B-67F0-4FE4-8B40-F685986D85AA}" destId="{49B0B322-83C3-4FAA-9003-F75242D84EEC}" srcOrd="0" destOrd="0" presId="urn:microsoft.com/office/officeart/2005/8/layout/radial1"/>
    <dgm:cxn modelId="{BB6DDD8A-1031-4FD6-9120-8837755E4543}" type="presOf" srcId="{4DB1F71A-2346-4EE3-934E-23B55C9E9B43}" destId="{B3959CFE-2FD9-4864-ACBF-82CA49EA9A7C}" srcOrd="0" destOrd="0" presId="urn:microsoft.com/office/officeart/2005/8/layout/radial1"/>
    <dgm:cxn modelId="{2BCF17CE-48C4-4413-845B-9EE42C4B85D5}" srcId="{F05022CB-51AC-46CC-8E90-96D1C2DF289B}" destId="{60208B1B-67F0-4FE4-8B40-F685986D85AA}" srcOrd="5" destOrd="0" parTransId="{3CD592C6-D048-4A1C-AB6A-30D6DE48D2A0}" sibTransId="{1E5BFABD-C018-4858-A732-D7DC6CD43949}"/>
    <dgm:cxn modelId="{DA9DF4DF-079D-4674-8E84-E2EBE6CAD12C}" type="presOf" srcId="{3B125C50-E13B-4EBF-80B3-EFFF6CEF4C58}" destId="{927B6153-5C88-42D1-989B-091EBF06AA94}" srcOrd="0" destOrd="0" presId="urn:microsoft.com/office/officeart/2005/8/layout/radial1"/>
    <dgm:cxn modelId="{7E8783E8-03F9-4D7B-AE52-4151BCC72FE6}" type="presOf" srcId="{73DD97A5-3EBB-461A-AC2F-4C8330F2D4C8}" destId="{7749B83A-F60E-4038-ADB2-97026437B80E}" srcOrd="1" destOrd="0" presId="urn:microsoft.com/office/officeart/2005/8/layout/radial1"/>
    <dgm:cxn modelId="{C8F5A653-1C22-4F31-9D6B-8D946CB113C6}" type="presOf" srcId="{89703074-9B01-48A5-A6EC-2D2F729F7F39}" destId="{7CC6FC49-B0A0-4E7A-B241-D77F167F04C3}" srcOrd="0" destOrd="0" presId="urn:microsoft.com/office/officeart/2005/8/layout/radial1"/>
    <dgm:cxn modelId="{C8B735BA-689B-455C-A8D4-07CAF8E17A41}" type="presOf" srcId="{D92A6C7C-15F3-49A3-BE20-AE1E07A771DA}" destId="{D85F7D81-C90B-4A82-BA7E-964C41FEC4F2}" srcOrd="0" destOrd="0" presId="urn:microsoft.com/office/officeart/2005/8/layout/radial1"/>
    <dgm:cxn modelId="{67662639-0AAF-49D6-8298-D712E75C697F}" srcId="{F05022CB-51AC-46CC-8E90-96D1C2DF289B}" destId="{4DB1F71A-2346-4EE3-934E-23B55C9E9B43}" srcOrd="1" destOrd="0" parTransId="{162058D9-64A2-4667-AB1C-92B5AFBBB239}" sibTransId="{1EE03AC4-890A-4428-A3BF-75CD3D40DABC}"/>
    <dgm:cxn modelId="{CDFC884C-86C8-4945-A32C-9FAF3EA47B70}" srcId="{F05022CB-51AC-46CC-8E90-96D1C2DF289B}" destId="{89703074-9B01-48A5-A6EC-2D2F729F7F39}" srcOrd="0" destOrd="0" parTransId="{73DD97A5-3EBB-461A-AC2F-4C8330F2D4C8}" sibTransId="{72836A17-A36B-48DA-BAF1-71E7FBC68CB0}"/>
    <dgm:cxn modelId="{7357B507-F478-419B-87DE-AA88122738AC}" type="presOf" srcId="{343E9C23-7E07-4E0B-88A8-F615520A534F}" destId="{DA573E1B-C2B4-4334-BC1F-D1AF9F18DC7E}" srcOrd="0" destOrd="0" presId="urn:microsoft.com/office/officeart/2005/8/layout/radial1"/>
    <dgm:cxn modelId="{8C84598D-66BB-43A7-8672-5841DF83F247}" type="presOf" srcId="{A488EBA3-0F99-49DF-951D-7D6A957CC1C0}" destId="{62D1BFC0-F0B9-43C4-A772-CA8D250B7AE5}" srcOrd="0" destOrd="0" presId="urn:microsoft.com/office/officeart/2005/8/layout/radial1"/>
    <dgm:cxn modelId="{2C841A29-7C63-40AE-8A84-91E0F181AF8F}" type="presOf" srcId="{A3C60959-1860-416E-885C-3DC37E55A021}" destId="{64E97897-9D2E-4357-89B2-83527A549E8A}" srcOrd="0" destOrd="0" presId="urn:microsoft.com/office/officeart/2005/8/layout/radial1"/>
    <dgm:cxn modelId="{D0E787FF-1024-4DC7-A3C5-236169FCF2C2}" type="presOf" srcId="{6A6B0A68-72A3-462A-B9E9-922B7E0C7FFD}" destId="{A2339A72-F54B-44A3-BE91-5A37970E010F}" srcOrd="0" destOrd="0" presId="urn:microsoft.com/office/officeart/2005/8/layout/radial1"/>
    <dgm:cxn modelId="{B68CF8C9-905F-4E5E-B39B-54415A24C0E5}" srcId="{F05022CB-51AC-46CC-8E90-96D1C2DF289B}" destId="{6E0B0A5B-E9FD-4FE3-83CA-11418789798E}" srcOrd="4" destOrd="0" parTransId="{A488EBA3-0F99-49DF-951D-7D6A957CC1C0}" sibTransId="{43BE0BEF-39E8-44C1-A907-479775E9B224}"/>
    <dgm:cxn modelId="{337142E6-11B1-4CE6-B704-B42E3C1FFDA3}" type="presOf" srcId="{A488EBA3-0F99-49DF-951D-7D6A957CC1C0}" destId="{68690BCF-55D9-41B1-BAA3-4A528D2B0347}" srcOrd="1" destOrd="0" presId="urn:microsoft.com/office/officeart/2005/8/layout/radial1"/>
    <dgm:cxn modelId="{DF021E5F-9491-4F60-86B0-C8EFEE0DC2FF}" type="presOf" srcId="{74DEC48C-0D6F-473F-ACF5-4F76971B8B0C}" destId="{54312B25-4607-41DF-844E-75DC3F50D141}" srcOrd="0" destOrd="0" presId="urn:microsoft.com/office/officeart/2005/8/layout/radial1"/>
    <dgm:cxn modelId="{D9E31097-6FF8-4016-A60B-8903C312BB00}" srcId="{F05022CB-51AC-46CC-8E90-96D1C2DF289B}" destId="{3B125C50-E13B-4EBF-80B3-EFFF6CEF4C58}" srcOrd="2" destOrd="0" parTransId="{343E9C23-7E07-4E0B-88A8-F615520A534F}" sibTransId="{9B3F8198-3DB2-48E6-AAB5-8E553D802F79}"/>
    <dgm:cxn modelId="{82E27F8B-54C7-48E6-9F59-F4075BD6D08B}" type="presOf" srcId="{D14389DE-929F-4825-9F09-E804DCFE5574}" destId="{28881C11-4228-4A06-B0E7-D61AE445453E}" srcOrd="1" destOrd="0" presId="urn:microsoft.com/office/officeart/2005/8/layout/radial1"/>
    <dgm:cxn modelId="{E4841F03-9502-494D-94D7-920C3F00BF7B}" srcId="{F05022CB-51AC-46CC-8E90-96D1C2DF289B}" destId="{CCC3A0A8-6208-40EF-A0F0-6EA07DCED8D1}" srcOrd="3" destOrd="0" parTransId="{6A6B0A68-72A3-462A-B9E9-922B7E0C7FFD}" sibTransId="{55BA3FBC-2C21-4EC0-8C27-FD1D89030DA3}"/>
    <dgm:cxn modelId="{C82FFFB4-A3B9-4E02-AC14-6DE5740BB324}" srcId="{F05022CB-51AC-46CC-8E90-96D1C2DF289B}" destId="{74DEC48C-0D6F-473F-ACF5-4F76971B8B0C}" srcOrd="7" destOrd="0" parTransId="{D92A6C7C-15F3-49A3-BE20-AE1E07A771DA}" sibTransId="{9A837FC5-3E20-43E8-886B-0C213EE4427F}"/>
    <dgm:cxn modelId="{4A329F3D-772C-4E73-AC3F-5EFCEB8172C9}" type="presOf" srcId="{162058D9-64A2-4667-AB1C-92B5AFBBB239}" destId="{7803F16E-B6DD-447A-8566-2ACC5E1F05F5}" srcOrd="0" destOrd="0" presId="urn:microsoft.com/office/officeart/2005/8/layout/radial1"/>
    <dgm:cxn modelId="{0D627664-2C32-49BF-AA13-A38E72FA784D}" type="presOf" srcId="{162058D9-64A2-4667-AB1C-92B5AFBBB239}" destId="{72E61822-26D4-47F3-BC1C-3541256606D0}" srcOrd="1" destOrd="0" presId="urn:microsoft.com/office/officeart/2005/8/layout/radial1"/>
    <dgm:cxn modelId="{5F28EED5-4D07-4452-8D05-70B8B6651825}" type="presOf" srcId="{D14389DE-929F-4825-9F09-E804DCFE5574}" destId="{3E72D790-AC90-4D68-B8EA-ADE0E2AB671B}" srcOrd="0" destOrd="0" presId="urn:microsoft.com/office/officeart/2005/8/layout/radial1"/>
    <dgm:cxn modelId="{E7F1FD0A-8DFB-43F1-8642-8D7832519202}" type="presOf" srcId="{3CD592C6-D048-4A1C-AB6A-30D6DE48D2A0}" destId="{1CF8CFB9-0343-4C2F-937E-51C817A257DB}" srcOrd="0" destOrd="0" presId="urn:microsoft.com/office/officeart/2005/8/layout/radial1"/>
    <dgm:cxn modelId="{762A67C0-AD6A-4184-9138-144D46FA08B5}" type="presOf" srcId="{73DD97A5-3EBB-461A-AC2F-4C8330F2D4C8}" destId="{C535D093-99AE-44A4-8430-8B16B1DB3480}" srcOrd="0" destOrd="0" presId="urn:microsoft.com/office/officeart/2005/8/layout/radial1"/>
    <dgm:cxn modelId="{8AB0954F-BC67-4381-B02D-AB986F4BAC69}" type="presOf" srcId="{343E9C23-7E07-4E0B-88A8-F615520A534F}" destId="{2E1FEFCE-C3BF-470D-B413-F96228E4F5D5}" srcOrd="1" destOrd="0" presId="urn:microsoft.com/office/officeart/2005/8/layout/radial1"/>
    <dgm:cxn modelId="{E77095B6-1D9D-4580-B443-17E91E3AD22C}" type="presOf" srcId="{6A6B0A68-72A3-462A-B9E9-922B7E0C7FFD}" destId="{7A1F7695-BA12-4D3F-A81D-755FA7239389}" srcOrd="1" destOrd="0" presId="urn:microsoft.com/office/officeart/2005/8/layout/radial1"/>
    <dgm:cxn modelId="{A0FE40FE-9824-4601-A2AA-35556A5FF58A}" type="presOf" srcId="{F05022CB-51AC-46CC-8E90-96D1C2DF289B}" destId="{42C55FCE-1165-42C8-A36D-3FC00333004E}" srcOrd="0" destOrd="0" presId="urn:microsoft.com/office/officeart/2005/8/layout/radial1"/>
    <dgm:cxn modelId="{00DFA2F6-80BD-4C65-BF17-05373A5EDDA1}" type="presOf" srcId="{3CD592C6-D048-4A1C-AB6A-30D6DE48D2A0}" destId="{E31ED479-E610-4BFD-B78C-991DE5DAAD67}" srcOrd="1" destOrd="0" presId="urn:microsoft.com/office/officeart/2005/8/layout/radial1"/>
    <dgm:cxn modelId="{8769D4BA-8CB3-416F-BE2A-89E856684589}" type="presOf" srcId="{D92A6C7C-15F3-49A3-BE20-AE1E07A771DA}" destId="{02BB0EB8-1C54-49D4-8EF4-014712B128D1}" srcOrd="1" destOrd="0" presId="urn:microsoft.com/office/officeart/2005/8/layout/radial1"/>
    <dgm:cxn modelId="{7CFA7DB8-011C-4F31-B052-A643F50690FF}" type="presOf" srcId="{CCC3A0A8-6208-40EF-A0F0-6EA07DCED8D1}" destId="{7D0CD446-436A-4677-BA51-002431AEE7E0}" srcOrd="0" destOrd="0" presId="urn:microsoft.com/office/officeart/2005/8/layout/radial1"/>
    <dgm:cxn modelId="{2D9A2D07-1E7D-48B2-B8BE-02D172995476}" type="presParOf" srcId="{7EC03AAE-BC89-4D6F-8A69-D7524E3656B0}" destId="{42C55FCE-1165-42C8-A36D-3FC00333004E}" srcOrd="0" destOrd="0" presId="urn:microsoft.com/office/officeart/2005/8/layout/radial1"/>
    <dgm:cxn modelId="{A011592B-8F71-47EF-B6AD-7709591091F3}" type="presParOf" srcId="{7EC03AAE-BC89-4D6F-8A69-D7524E3656B0}" destId="{C535D093-99AE-44A4-8430-8B16B1DB3480}" srcOrd="1" destOrd="0" presId="urn:microsoft.com/office/officeart/2005/8/layout/radial1"/>
    <dgm:cxn modelId="{814785D5-EC09-4AE7-B691-2B435E7BD6BE}" type="presParOf" srcId="{C535D093-99AE-44A4-8430-8B16B1DB3480}" destId="{7749B83A-F60E-4038-ADB2-97026437B80E}" srcOrd="0" destOrd="0" presId="urn:microsoft.com/office/officeart/2005/8/layout/radial1"/>
    <dgm:cxn modelId="{7CE05782-8128-4A7A-A392-E7849ED1ADEF}" type="presParOf" srcId="{7EC03AAE-BC89-4D6F-8A69-D7524E3656B0}" destId="{7CC6FC49-B0A0-4E7A-B241-D77F167F04C3}" srcOrd="2" destOrd="0" presId="urn:microsoft.com/office/officeart/2005/8/layout/radial1"/>
    <dgm:cxn modelId="{D4510655-A773-4B6F-99CE-DB9EE3F19E42}" type="presParOf" srcId="{7EC03AAE-BC89-4D6F-8A69-D7524E3656B0}" destId="{7803F16E-B6DD-447A-8566-2ACC5E1F05F5}" srcOrd="3" destOrd="0" presId="urn:microsoft.com/office/officeart/2005/8/layout/radial1"/>
    <dgm:cxn modelId="{9F1BE3B1-0815-438E-9105-AD79534EC17D}" type="presParOf" srcId="{7803F16E-B6DD-447A-8566-2ACC5E1F05F5}" destId="{72E61822-26D4-47F3-BC1C-3541256606D0}" srcOrd="0" destOrd="0" presId="urn:microsoft.com/office/officeart/2005/8/layout/radial1"/>
    <dgm:cxn modelId="{3F8AB5DC-6A42-4FB3-9D0E-B96DA1982F2F}" type="presParOf" srcId="{7EC03AAE-BC89-4D6F-8A69-D7524E3656B0}" destId="{B3959CFE-2FD9-4864-ACBF-82CA49EA9A7C}" srcOrd="4" destOrd="0" presId="urn:microsoft.com/office/officeart/2005/8/layout/radial1"/>
    <dgm:cxn modelId="{15D3FBB1-D8C1-4D16-8230-57FAFEDA4E76}" type="presParOf" srcId="{7EC03AAE-BC89-4D6F-8A69-D7524E3656B0}" destId="{DA573E1B-C2B4-4334-BC1F-D1AF9F18DC7E}" srcOrd="5" destOrd="0" presId="urn:microsoft.com/office/officeart/2005/8/layout/radial1"/>
    <dgm:cxn modelId="{1E8264AA-77FD-47B5-B7D6-1D03EE0C4E5C}" type="presParOf" srcId="{DA573E1B-C2B4-4334-BC1F-D1AF9F18DC7E}" destId="{2E1FEFCE-C3BF-470D-B413-F96228E4F5D5}" srcOrd="0" destOrd="0" presId="urn:microsoft.com/office/officeart/2005/8/layout/radial1"/>
    <dgm:cxn modelId="{DC1074B0-1FFA-44B2-9D48-434700B11D2A}" type="presParOf" srcId="{7EC03AAE-BC89-4D6F-8A69-D7524E3656B0}" destId="{927B6153-5C88-42D1-989B-091EBF06AA94}" srcOrd="6" destOrd="0" presId="urn:microsoft.com/office/officeart/2005/8/layout/radial1"/>
    <dgm:cxn modelId="{55BF9691-C71C-4985-BA9C-AB32FCB8255E}" type="presParOf" srcId="{7EC03AAE-BC89-4D6F-8A69-D7524E3656B0}" destId="{A2339A72-F54B-44A3-BE91-5A37970E010F}" srcOrd="7" destOrd="0" presId="urn:microsoft.com/office/officeart/2005/8/layout/radial1"/>
    <dgm:cxn modelId="{A63BEAD3-5DE9-42F7-8CF6-D398CB63368A}" type="presParOf" srcId="{A2339A72-F54B-44A3-BE91-5A37970E010F}" destId="{7A1F7695-BA12-4D3F-A81D-755FA7239389}" srcOrd="0" destOrd="0" presId="urn:microsoft.com/office/officeart/2005/8/layout/radial1"/>
    <dgm:cxn modelId="{08AF1B8B-E4F2-4F25-90F7-F39E702A4217}" type="presParOf" srcId="{7EC03AAE-BC89-4D6F-8A69-D7524E3656B0}" destId="{7D0CD446-436A-4677-BA51-002431AEE7E0}" srcOrd="8" destOrd="0" presId="urn:microsoft.com/office/officeart/2005/8/layout/radial1"/>
    <dgm:cxn modelId="{4FEAF749-6B07-467E-99AE-098E2097B81C}" type="presParOf" srcId="{7EC03AAE-BC89-4D6F-8A69-D7524E3656B0}" destId="{62D1BFC0-F0B9-43C4-A772-CA8D250B7AE5}" srcOrd="9" destOrd="0" presId="urn:microsoft.com/office/officeart/2005/8/layout/radial1"/>
    <dgm:cxn modelId="{0C8A84BE-D958-48EE-BD19-5B5122198EEA}" type="presParOf" srcId="{62D1BFC0-F0B9-43C4-A772-CA8D250B7AE5}" destId="{68690BCF-55D9-41B1-BAA3-4A528D2B0347}" srcOrd="0" destOrd="0" presId="urn:microsoft.com/office/officeart/2005/8/layout/radial1"/>
    <dgm:cxn modelId="{587DD610-2D13-47F3-920E-7334688E22DB}" type="presParOf" srcId="{7EC03AAE-BC89-4D6F-8A69-D7524E3656B0}" destId="{63F9C640-FD9A-40E5-8A3E-FB1673F78ACF}" srcOrd="10" destOrd="0" presId="urn:microsoft.com/office/officeart/2005/8/layout/radial1"/>
    <dgm:cxn modelId="{7041F0FB-11AC-40BC-8CF8-52255FFE48A3}" type="presParOf" srcId="{7EC03AAE-BC89-4D6F-8A69-D7524E3656B0}" destId="{1CF8CFB9-0343-4C2F-937E-51C817A257DB}" srcOrd="11" destOrd="0" presId="urn:microsoft.com/office/officeart/2005/8/layout/radial1"/>
    <dgm:cxn modelId="{16CBC7F1-516D-44CE-BCAA-09BF0F31FDC4}" type="presParOf" srcId="{1CF8CFB9-0343-4C2F-937E-51C817A257DB}" destId="{E31ED479-E610-4BFD-B78C-991DE5DAAD67}" srcOrd="0" destOrd="0" presId="urn:microsoft.com/office/officeart/2005/8/layout/radial1"/>
    <dgm:cxn modelId="{5B12F9F8-956C-4EF1-9F45-3F2F6576CE3F}" type="presParOf" srcId="{7EC03AAE-BC89-4D6F-8A69-D7524E3656B0}" destId="{49B0B322-83C3-4FAA-9003-F75242D84EEC}" srcOrd="12" destOrd="0" presId="urn:microsoft.com/office/officeart/2005/8/layout/radial1"/>
    <dgm:cxn modelId="{88876598-796D-43A0-BC0D-32F40403B01B}" type="presParOf" srcId="{7EC03AAE-BC89-4D6F-8A69-D7524E3656B0}" destId="{3E72D790-AC90-4D68-B8EA-ADE0E2AB671B}" srcOrd="13" destOrd="0" presId="urn:microsoft.com/office/officeart/2005/8/layout/radial1"/>
    <dgm:cxn modelId="{CF1A9DBC-0617-46B4-B744-5BB93013456A}" type="presParOf" srcId="{3E72D790-AC90-4D68-B8EA-ADE0E2AB671B}" destId="{28881C11-4228-4A06-B0E7-D61AE445453E}" srcOrd="0" destOrd="0" presId="urn:microsoft.com/office/officeart/2005/8/layout/radial1"/>
    <dgm:cxn modelId="{F1C96893-BD05-4872-A95F-9CDB08D31674}" type="presParOf" srcId="{7EC03AAE-BC89-4D6F-8A69-D7524E3656B0}" destId="{64E97897-9D2E-4357-89B2-83527A549E8A}" srcOrd="14" destOrd="0" presId="urn:microsoft.com/office/officeart/2005/8/layout/radial1"/>
    <dgm:cxn modelId="{2E9540EE-9C1D-4B23-B88B-D8B6AC956BC0}" type="presParOf" srcId="{7EC03AAE-BC89-4D6F-8A69-D7524E3656B0}" destId="{D85F7D81-C90B-4A82-BA7E-964C41FEC4F2}" srcOrd="15" destOrd="0" presId="urn:microsoft.com/office/officeart/2005/8/layout/radial1"/>
    <dgm:cxn modelId="{94F8CBF7-ACB8-4FA7-9BAA-B518C9CD80F5}" type="presParOf" srcId="{D85F7D81-C90B-4A82-BA7E-964C41FEC4F2}" destId="{02BB0EB8-1C54-49D4-8EF4-014712B128D1}" srcOrd="0" destOrd="0" presId="urn:microsoft.com/office/officeart/2005/8/layout/radial1"/>
    <dgm:cxn modelId="{268365A0-1211-486D-97BE-8F488DF4E612}" type="presParOf" srcId="{7EC03AAE-BC89-4D6F-8A69-D7524E3656B0}" destId="{54312B25-4607-41DF-844E-75DC3F50D141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2C55FCE-1165-42C8-A36D-3FC00333004E}">
      <dsp:nvSpPr>
        <dsp:cNvPr id="0" name=""/>
        <dsp:cNvSpPr/>
      </dsp:nvSpPr>
      <dsp:spPr>
        <a:xfrm>
          <a:off x="2362208" y="1752592"/>
          <a:ext cx="1414216" cy="59996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err="1" smtClean="0"/>
            <a:t>Бесие=мания</a:t>
          </a:r>
          <a:endParaRPr lang="ru-RU" sz="2000" b="1" i="1" kern="1200" dirty="0"/>
        </a:p>
      </dsp:txBody>
      <dsp:txXfrm>
        <a:off x="2362208" y="1752592"/>
        <a:ext cx="1414216" cy="599964"/>
      </dsp:txXfrm>
    </dsp:sp>
    <dsp:sp modelId="{C535D093-99AE-44A4-8430-8B16B1DB3480}">
      <dsp:nvSpPr>
        <dsp:cNvPr id="0" name=""/>
        <dsp:cNvSpPr/>
      </dsp:nvSpPr>
      <dsp:spPr>
        <a:xfrm rot="16260181">
          <a:off x="2685680" y="1343568"/>
          <a:ext cx="791633" cy="26553"/>
        </a:xfrm>
        <a:custGeom>
          <a:avLst/>
          <a:gdLst/>
          <a:ahLst/>
          <a:cxnLst/>
          <a:rect l="0" t="0" r="0" b="0"/>
          <a:pathLst>
            <a:path>
              <a:moveTo>
                <a:pt x="0" y="13276"/>
              </a:moveTo>
              <a:lnTo>
                <a:pt x="791633" y="1327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6260181">
        <a:off x="3061706" y="1337054"/>
        <a:ext cx="39581" cy="39581"/>
      </dsp:txXfrm>
    </dsp:sp>
    <dsp:sp modelId="{7CC6FC49-B0A0-4E7A-B241-D77F167F04C3}">
      <dsp:nvSpPr>
        <dsp:cNvPr id="0" name=""/>
        <dsp:cNvSpPr/>
      </dsp:nvSpPr>
      <dsp:spPr>
        <a:xfrm>
          <a:off x="2624567" y="16914"/>
          <a:ext cx="944246" cy="9442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/>
            <a:t>Чино</a:t>
          </a:r>
          <a:endParaRPr lang="ru-RU" sz="1400" b="1" kern="1200" dirty="0"/>
        </a:p>
      </dsp:txBody>
      <dsp:txXfrm>
        <a:off x="2624567" y="16914"/>
        <a:ext cx="944246" cy="944246"/>
      </dsp:txXfrm>
    </dsp:sp>
    <dsp:sp modelId="{7803F16E-B6DD-447A-8566-2ACC5E1F05F5}">
      <dsp:nvSpPr>
        <dsp:cNvPr id="0" name=""/>
        <dsp:cNvSpPr/>
      </dsp:nvSpPr>
      <dsp:spPr>
        <a:xfrm rot="19007073">
          <a:off x="3262011" y="1517730"/>
          <a:ext cx="724837" cy="26553"/>
        </a:xfrm>
        <a:custGeom>
          <a:avLst/>
          <a:gdLst/>
          <a:ahLst/>
          <a:cxnLst/>
          <a:rect l="0" t="0" r="0" b="0"/>
          <a:pathLst>
            <a:path>
              <a:moveTo>
                <a:pt x="0" y="13276"/>
              </a:moveTo>
              <a:lnTo>
                <a:pt x="724837" y="1327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9007073">
        <a:off x="3606309" y="1512886"/>
        <a:ext cx="36241" cy="36241"/>
      </dsp:txXfrm>
    </dsp:sp>
    <dsp:sp modelId="{B3959CFE-2FD9-4864-ACBF-82CA49EA9A7C}">
      <dsp:nvSpPr>
        <dsp:cNvPr id="0" name=""/>
        <dsp:cNvSpPr/>
      </dsp:nvSpPr>
      <dsp:spPr>
        <a:xfrm>
          <a:off x="3760508" y="487436"/>
          <a:ext cx="944246" cy="9442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/>
            <a:t>Книго</a:t>
          </a:r>
          <a:endParaRPr lang="ru-RU" sz="1400" b="1" kern="1200" dirty="0"/>
        </a:p>
      </dsp:txBody>
      <dsp:txXfrm>
        <a:off x="3760508" y="487436"/>
        <a:ext cx="944246" cy="944246"/>
      </dsp:txXfrm>
    </dsp:sp>
    <dsp:sp modelId="{DA573E1B-C2B4-4334-BC1F-D1AF9F18DC7E}">
      <dsp:nvSpPr>
        <dsp:cNvPr id="0" name=""/>
        <dsp:cNvSpPr/>
      </dsp:nvSpPr>
      <dsp:spPr>
        <a:xfrm rot="90297">
          <a:off x="3775030" y="2061111"/>
          <a:ext cx="249109" cy="26553"/>
        </a:xfrm>
        <a:custGeom>
          <a:avLst/>
          <a:gdLst/>
          <a:ahLst/>
          <a:cxnLst/>
          <a:rect l="0" t="0" r="0" b="0"/>
          <a:pathLst>
            <a:path>
              <a:moveTo>
                <a:pt x="0" y="13276"/>
              </a:moveTo>
              <a:lnTo>
                <a:pt x="249109" y="1327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90297">
        <a:off x="3893357" y="2068160"/>
        <a:ext cx="12455" cy="12455"/>
      </dsp:txXfrm>
    </dsp:sp>
    <dsp:sp modelId="{927B6153-5C88-42D1-989B-091EBF06AA94}">
      <dsp:nvSpPr>
        <dsp:cNvPr id="0" name=""/>
        <dsp:cNvSpPr/>
      </dsp:nvSpPr>
      <dsp:spPr>
        <a:xfrm>
          <a:off x="4023611" y="1623376"/>
          <a:ext cx="1359082" cy="9442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/>
            <a:t>Славяно</a:t>
          </a:r>
          <a:endParaRPr lang="ru-RU" sz="1400" b="1" kern="1200" dirty="0"/>
        </a:p>
      </dsp:txBody>
      <dsp:txXfrm>
        <a:off x="4023611" y="1623376"/>
        <a:ext cx="1359082" cy="944246"/>
      </dsp:txXfrm>
    </dsp:sp>
    <dsp:sp modelId="{A2339A72-F54B-44A3-BE91-5A37970E010F}">
      <dsp:nvSpPr>
        <dsp:cNvPr id="0" name=""/>
        <dsp:cNvSpPr/>
      </dsp:nvSpPr>
      <dsp:spPr>
        <a:xfrm rot="2722824">
          <a:off x="3238977" y="2563319"/>
          <a:ext cx="694894" cy="26553"/>
        </a:xfrm>
        <a:custGeom>
          <a:avLst/>
          <a:gdLst/>
          <a:ahLst/>
          <a:cxnLst/>
          <a:rect l="0" t="0" r="0" b="0"/>
          <a:pathLst>
            <a:path>
              <a:moveTo>
                <a:pt x="0" y="13276"/>
              </a:moveTo>
              <a:lnTo>
                <a:pt x="694894" y="1327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722824">
        <a:off x="3569052" y="2559223"/>
        <a:ext cx="34744" cy="34744"/>
      </dsp:txXfrm>
    </dsp:sp>
    <dsp:sp modelId="{7D0CD446-436A-4677-BA51-002431AEE7E0}">
      <dsp:nvSpPr>
        <dsp:cNvPr id="0" name=""/>
        <dsp:cNvSpPr/>
      </dsp:nvSpPr>
      <dsp:spPr>
        <a:xfrm>
          <a:off x="3436060" y="2759316"/>
          <a:ext cx="1593142" cy="9442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/>
            <a:t>Москво</a:t>
          </a:r>
          <a:endParaRPr lang="ru-RU" sz="1400" b="1" kern="1200" dirty="0"/>
        </a:p>
      </dsp:txBody>
      <dsp:txXfrm>
        <a:off x="3436060" y="2759316"/>
        <a:ext cx="1593142" cy="944246"/>
      </dsp:txXfrm>
    </dsp:sp>
    <dsp:sp modelId="{62D1BFC0-F0B9-43C4-A772-CA8D250B7AE5}">
      <dsp:nvSpPr>
        <dsp:cNvPr id="0" name=""/>
        <dsp:cNvSpPr/>
      </dsp:nvSpPr>
      <dsp:spPr>
        <a:xfrm rot="5342951">
          <a:off x="2642857" y="2777931"/>
          <a:ext cx="877436" cy="26553"/>
        </a:xfrm>
        <a:custGeom>
          <a:avLst/>
          <a:gdLst/>
          <a:ahLst/>
          <a:cxnLst/>
          <a:rect l="0" t="0" r="0" b="0"/>
          <a:pathLst>
            <a:path>
              <a:moveTo>
                <a:pt x="0" y="13276"/>
              </a:moveTo>
              <a:lnTo>
                <a:pt x="877436" y="1327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5342951">
        <a:off x="3059639" y="2769272"/>
        <a:ext cx="43871" cy="43871"/>
      </dsp:txXfrm>
    </dsp:sp>
    <dsp:sp modelId="{63F9C640-FD9A-40E5-8A3E-FB1673F78ACF}">
      <dsp:nvSpPr>
        <dsp:cNvPr id="0" name=""/>
        <dsp:cNvSpPr/>
      </dsp:nvSpPr>
      <dsp:spPr>
        <a:xfrm>
          <a:off x="2362199" y="3229838"/>
          <a:ext cx="1468983" cy="9442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/>
            <a:t>Итальяно</a:t>
          </a:r>
          <a:endParaRPr lang="ru-RU" sz="1400" b="1" kern="1200" dirty="0"/>
        </a:p>
      </dsp:txBody>
      <dsp:txXfrm>
        <a:off x="2362199" y="3229838"/>
        <a:ext cx="1468983" cy="944246"/>
      </dsp:txXfrm>
    </dsp:sp>
    <dsp:sp modelId="{1CF8CFB9-0343-4C2F-937E-51C817A257DB}">
      <dsp:nvSpPr>
        <dsp:cNvPr id="0" name=""/>
        <dsp:cNvSpPr/>
      </dsp:nvSpPr>
      <dsp:spPr>
        <a:xfrm rot="7994382">
          <a:off x="2163928" y="2596075"/>
          <a:ext cx="763626" cy="26553"/>
        </a:xfrm>
        <a:custGeom>
          <a:avLst/>
          <a:gdLst/>
          <a:ahLst/>
          <a:cxnLst/>
          <a:rect l="0" t="0" r="0" b="0"/>
          <a:pathLst>
            <a:path>
              <a:moveTo>
                <a:pt x="0" y="13276"/>
              </a:moveTo>
              <a:lnTo>
                <a:pt x="763626" y="1327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7994382">
        <a:off x="2526651" y="2590261"/>
        <a:ext cx="38181" cy="38181"/>
      </dsp:txXfrm>
    </dsp:sp>
    <dsp:sp modelId="{49B0B322-83C3-4FAA-9003-F75242D84EEC}">
      <dsp:nvSpPr>
        <dsp:cNvPr id="0" name=""/>
        <dsp:cNvSpPr/>
      </dsp:nvSpPr>
      <dsp:spPr>
        <a:xfrm>
          <a:off x="1488627" y="2759316"/>
          <a:ext cx="944246" cy="9442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/>
            <a:t>Кнуто</a:t>
          </a:r>
          <a:endParaRPr lang="ru-RU" sz="1400" b="1" kern="1200" dirty="0"/>
        </a:p>
      </dsp:txBody>
      <dsp:txXfrm>
        <a:off x="1488627" y="2759316"/>
        <a:ext cx="944246" cy="944246"/>
      </dsp:txXfrm>
    </dsp:sp>
    <dsp:sp modelId="{3E72D790-AC90-4D68-B8EA-ADE0E2AB671B}">
      <dsp:nvSpPr>
        <dsp:cNvPr id="0" name=""/>
        <dsp:cNvSpPr/>
      </dsp:nvSpPr>
      <dsp:spPr>
        <a:xfrm rot="10706574">
          <a:off x="1962103" y="2063937"/>
          <a:ext cx="401626" cy="26553"/>
        </a:xfrm>
        <a:custGeom>
          <a:avLst/>
          <a:gdLst/>
          <a:ahLst/>
          <a:cxnLst/>
          <a:rect l="0" t="0" r="0" b="0"/>
          <a:pathLst>
            <a:path>
              <a:moveTo>
                <a:pt x="0" y="13276"/>
              </a:moveTo>
              <a:lnTo>
                <a:pt x="401626" y="1327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706574">
        <a:off x="2152876" y="2067173"/>
        <a:ext cx="20081" cy="20081"/>
      </dsp:txXfrm>
    </dsp:sp>
    <dsp:sp modelId="{64E97897-9D2E-4357-89B2-83527A549E8A}">
      <dsp:nvSpPr>
        <dsp:cNvPr id="0" name=""/>
        <dsp:cNvSpPr/>
      </dsp:nvSpPr>
      <dsp:spPr>
        <a:xfrm>
          <a:off x="1018105" y="1623376"/>
          <a:ext cx="944246" cy="9442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/>
            <a:t>Цвето</a:t>
          </a:r>
          <a:r>
            <a:rPr lang="ru-RU" sz="1400" b="1" kern="1200" dirty="0" smtClean="0"/>
            <a:t> </a:t>
          </a:r>
          <a:endParaRPr lang="ru-RU" sz="1400" b="1" kern="1200" dirty="0"/>
        </a:p>
      </dsp:txBody>
      <dsp:txXfrm>
        <a:off x="1018105" y="1623376"/>
        <a:ext cx="944246" cy="944246"/>
      </dsp:txXfrm>
    </dsp:sp>
    <dsp:sp modelId="{D85F7D81-C90B-4A82-BA7E-964C41FEC4F2}">
      <dsp:nvSpPr>
        <dsp:cNvPr id="0" name=""/>
        <dsp:cNvSpPr/>
      </dsp:nvSpPr>
      <dsp:spPr>
        <a:xfrm rot="13475718">
          <a:off x="2197295" y="1520749"/>
          <a:ext cx="692190" cy="26553"/>
        </a:xfrm>
        <a:custGeom>
          <a:avLst/>
          <a:gdLst/>
          <a:ahLst/>
          <a:cxnLst/>
          <a:rect l="0" t="0" r="0" b="0"/>
          <a:pathLst>
            <a:path>
              <a:moveTo>
                <a:pt x="0" y="13276"/>
              </a:moveTo>
              <a:lnTo>
                <a:pt x="692190" y="1327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3475718">
        <a:off x="2526085" y="1516721"/>
        <a:ext cx="34609" cy="34609"/>
      </dsp:txXfrm>
    </dsp:sp>
    <dsp:sp modelId="{54312B25-4607-41DF-844E-75DC3F50D141}">
      <dsp:nvSpPr>
        <dsp:cNvPr id="0" name=""/>
        <dsp:cNvSpPr/>
      </dsp:nvSpPr>
      <dsp:spPr>
        <a:xfrm>
          <a:off x="1488627" y="487436"/>
          <a:ext cx="944246" cy="9442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/>
            <a:t>Плясо</a:t>
          </a:r>
          <a:endParaRPr lang="ru-RU" sz="1600" b="1" kern="1200" dirty="0"/>
        </a:p>
      </dsp:txBody>
      <dsp:txXfrm>
        <a:off x="1488627" y="487436"/>
        <a:ext cx="944246" cy="9442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64B7F8-9FEB-4378-91B3-503379F47125}" type="datetimeFigureOut">
              <a:rPr lang="ru-RU" smtClean="0"/>
              <a:pPr/>
              <a:t>26.02.2013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082EA-B4EE-4DC2-8F77-E2C77CDA471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082EA-B4EE-4DC2-8F77-E2C77CDA4713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BCA9A4-0426-4D3D-83CC-AEF26D78164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55E566-1456-40E4-8CC2-E4FA98B4A6D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B1F7E2-E9EA-4694-9EB5-F2B88D5FCB9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F86BCF-FD0F-4D7E-BAD4-4A121B6C477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32F7D4-AD3E-4383-AD89-D11089557DA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810C5A-45E1-40C9-9225-2D81E1DCD75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6A1AD2-4D00-4088-B777-EA069DACF3D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485F6E-8C4F-41D9-9A86-BBCDF074E44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6A3C75-8672-4F12-A52F-D38F5207BC2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C41D6F-3843-4B39-983D-90341822529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5B6252-9830-4883-941D-4503B9D6848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3D4E3B86-CFD8-4735-A4A3-5B7BF8FA15F5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dic.academic.ru/dic.nsf/ushakov/1100407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9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1524000"/>
            <a:ext cx="5943600" cy="914400"/>
          </a:xfrm>
        </p:spPr>
        <p:txBody>
          <a:bodyPr/>
          <a:lstStyle/>
          <a:p>
            <a:pPr eaLnBrk="1" hangingPunct="1"/>
            <a:r>
              <a:rPr lang="ru-RU" sz="4000" b="1" dirty="0" smtClean="0">
                <a:solidFill>
                  <a:srgbClr val="C00000"/>
                </a:solidFill>
              </a:rPr>
              <a:t>Биография одного</a:t>
            </a:r>
            <a:br>
              <a:rPr lang="ru-RU" sz="4000" b="1" dirty="0" smtClean="0">
                <a:solidFill>
                  <a:srgbClr val="C00000"/>
                </a:solidFill>
              </a:rPr>
            </a:br>
            <a:r>
              <a:rPr lang="ru-RU" sz="4000" b="1" dirty="0" smtClean="0">
                <a:solidFill>
                  <a:srgbClr val="C00000"/>
                </a:solidFill>
              </a:rPr>
              <a:t>СЛОВА</a:t>
            </a:r>
            <a:endParaRPr lang="ru-RU" sz="4500" b="1" dirty="0" smtClean="0">
              <a:solidFill>
                <a:srgbClr val="C000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95600" y="4495800"/>
            <a:ext cx="4419600" cy="1020763"/>
          </a:xfrm>
        </p:spPr>
        <p:txBody>
          <a:bodyPr/>
          <a:lstStyle/>
          <a:p>
            <a:pPr eaLnBrk="1" hangingPunct="1"/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1447800" y="3200400"/>
            <a:ext cx="73536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«мракобесие»</a:t>
            </a:r>
            <a:endParaRPr lang="ru-RU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533400" y="1143000"/>
            <a:ext cx="8229600" cy="1143000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15363" name="Объект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/>
          <a:lstStyle/>
          <a:p>
            <a:endParaRPr lang="ru-RU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76800" y="2743200"/>
            <a:ext cx="2895600" cy="19228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9200" y="2971800"/>
            <a:ext cx="2933700" cy="19558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4876800"/>
            <a:ext cx="20478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6934200" y="4648200"/>
            <a:ext cx="1246303" cy="369332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r>
              <a:rPr lang="ru-RU" dirty="0" smtClean="0"/>
              <a:t>Г.Зюганов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295400" y="5105400"/>
            <a:ext cx="1850828" cy="369332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r>
              <a:rPr lang="ru-RU" dirty="0" smtClean="0"/>
              <a:t>В</a:t>
            </a:r>
            <a:r>
              <a:rPr lang="en-US" dirty="0" smtClean="0"/>
              <a:t>.</a:t>
            </a:r>
            <a:r>
              <a:rPr lang="ru-RU" dirty="0" smtClean="0"/>
              <a:t>Жириновский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943600" y="5867400"/>
            <a:ext cx="1362874" cy="369332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r>
              <a:rPr lang="ru-RU" dirty="0" smtClean="0"/>
              <a:t>Э.Лимонов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33400" y="1447800"/>
            <a:ext cx="8153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В политической полемике часто используют </a:t>
            </a:r>
            <a:r>
              <a:rPr lang="ru-RU" sz="2400" b="1" dirty="0" smtClean="0"/>
              <a:t>слово</a:t>
            </a:r>
          </a:p>
          <a:p>
            <a:pPr algn="ctr"/>
            <a:r>
              <a:rPr lang="ru-RU" sz="2400" b="1" dirty="0" smtClean="0"/>
              <a:t> </a:t>
            </a:r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«мракобесие»</a:t>
            </a:r>
            <a:endParaRPr lang="ru-RU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6600" y="228600"/>
            <a:ext cx="5410200" cy="1447800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sz="1200" dirty="0" smtClean="0"/>
              <a:t>Академик Российской академии наук, директор Государственного астрономического института им. </a:t>
            </a:r>
            <a:r>
              <a:rPr lang="ru-RU" sz="1200" dirty="0" err="1" smtClean="0"/>
              <a:t>П.К.Штернберга</a:t>
            </a:r>
            <a:r>
              <a:rPr lang="ru-RU" sz="1200" dirty="0" smtClean="0"/>
              <a:t> МГУ Анатолий </a:t>
            </a:r>
            <a:r>
              <a:rPr lang="ru-RU" sz="1200" dirty="0" err="1" smtClean="0"/>
              <a:t>Черепащук</a:t>
            </a:r>
            <a:r>
              <a:rPr lang="ru-RU" sz="1200" dirty="0" smtClean="0"/>
              <a:t> на </a:t>
            </a:r>
            <a:r>
              <a:rPr lang="ru-RU" sz="1200" dirty="0" err="1" smtClean="0"/>
              <a:t>онлайн-конференции</a:t>
            </a:r>
            <a:r>
              <a:rPr lang="ru-RU" sz="1200" dirty="0" smtClean="0"/>
              <a:t> в AIF.RU рассуждает о том, что ждет нашу планету в самое ближайшее время.</a:t>
            </a:r>
            <a:endParaRPr lang="ru-RU" sz="1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pPr>
              <a:buNone/>
            </a:pPr>
            <a:endParaRPr lang="ru-RU" sz="800" dirty="0" smtClean="0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04800"/>
            <a:ext cx="2857500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81000" y="5867400"/>
            <a:ext cx="82296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/>
              <a:t>По материалам сайта: http://www.tampereclub.ru/174-v-rossii-do-neprilichiya-procvetaet-mrakobesie.html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62000" y="1676400"/>
            <a:ext cx="7620000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AIF.RU: — То есть высказывания о том, что 2012 год надо ждать с опаской, что наступит конец света, неверны?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33400" y="2362200"/>
            <a:ext cx="807720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А.Ч.: - Глупости это все!   </a:t>
            </a:r>
            <a:r>
              <a:rPr lang="ru-RU" sz="2400" dirty="0" smtClean="0"/>
              <a:t>Россия погрязла в</a:t>
            </a:r>
            <a:r>
              <a:rPr lang="ru-RU" sz="2400" b="1" i="1" dirty="0" smtClean="0"/>
              <a:t> мракобесии</a:t>
            </a:r>
            <a:r>
              <a:rPr lang="ru-RU" dirty="0" smtClean="0"/>
              <a:t>. Предсказания каталогов Майя - это мифология. Реального предсказания это не имеет. Проблема в том, что, к сожалению, наше правительство уделяет науке мало внимания</a:t>
            </a:r>
            <a:r>
              <a:rPr lang="ru-RU" sz="2400" b="1" i="1" dirty="0" smtClean="0"/>
              <a:t>. Из-за этого мракобесие, </a:t>
            </a:r>
            <a:r>
              <a:rPr lang="ru-RU" sz="2400" b="1" i="1" dirty="0" err="1" smtClean="0"/>
              <a:t>псевдонаука</a:t>
            </a:r>
            <a:r>
              <a:rPr lang="ru-RU" sz="2400" b="1" i="1" dirty="0" smtClean="0"/>
              <a:t> начали процветать в нашей стране, они поглощают людей. </a:t>
            </a:r>
            <a:r>
              <a:rPr lang="ru-RU" dirty="0" smtClean="0"/>
              <a:t>Я очень рад, что президент начал программу модернизации в стране. Я надеюсь, что за этим первым шагом последует другой. Нормальная, академическая, университетская наука начнут нормально финансироваться, чтобы ученые могли спокойно работать и не уезжать за рубеж.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8436" name="Рисунок 3"/>
          <p:cNvPicPr>
            <a:picLocks noChangeAspect="1"/>
          </p:cNvPicPr>
          <p:nvPr/>
        </p:nvPicPr>
        <p:blipFill>
          <a:blip r:embed="rId3" cstate="print"/>
          <a:srcRect l="27972" t="2083" r="2797" b="-1649"/>
          <a:stretch>
            <a:fillRect/>
          </a:stretch>
        </p:blipFill>
        <p:spPr bwMode="auto">
          <a:xfrm>
            <a:off x="228600" y="609600"/>
            <a:ext cx="8382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-609600" y="685800"/>
            <a:ext cx="7772400" cy="1470025"/>
          </a:xfrm>
        </p:spPr>
        <p:txBody>
          <a:bodyPr anchor="ctr"/>
          <a:lstStyle/>
          <a:p>
            <a:pPr eaLnBrk="1" hangingPunct="1"/>
            <a:endParaRPr lang="ru-RU" sz="44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0" y="838200"/>
            <a:ext cx="3276600" cy="1752600"/>
          </a:xfrm>
        </p:spPr>
        <p:txBody>
          <a:bodyPr/>
          <a:lstStyle/>
          <a:p>
            <a:pPr algn="l" eaLnBrk="1" hangingPunct="1"/>
            <a:r>
              <a:rPr lang="ru-RU" sz="2500" i="1" dirty="0" smtClean="0"/>
              <a:t>Словом  </a:t>
            </a:r>
            <a:r>
              <a:rPr lang="ru-RU" sz="2500" b="1" i="1" dirty="0" smtClean="0"/>
              <a:t>«мракобесие» </a:t>
            </a:r>
            <a:r>
              <a:rPr lang="ru-RU" sz="2500" i="1" dirty="0" smtClean="0"/>
              <a:t>с середины XIX в. </a:t>
            </a:r>
            <a:r>
              <a:rPr lang="ru-RU" sz="2500" b="1" i="1" dirty="0" smtClean="0"/>
              <a:t>клеймят </a:t>
            </a:r>
            <a:r>
              <a:rPr lang="ru-RU" sz="2500" i="1" dirty="0" smtClean="0"/>
              <a:t>слепую вражду к прогрессу, к просвещению, ко всяким передовым идеям.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62000" y="685800"/>
            <a:ext cx="4572000" cy="424731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b="1" u="sng" dirty="0" err="1">
                <a:solidFill>
                  <a:srgbClr val="000000"/>
                </a:solidFill>
                <a:latin typeface="Verdana" pitchFamily="34" charset="0"/>
              </a:rPr>
              <a:t>Публицисти́ческий</a:t>
            </a:r>
            <a:r>
              <a:rPr lang="ru-RU" b="1" u="sng" dirty="0">
                <a:solidFill>
                  <a:srgbClr val="000000"/>
                </a:solidFill>
                <a:latin typeface="Verdana" pitchFamily="34" charset="0"/>
              </a:rPr>
              <a:t> стиль</a:t>
            </a:r>
            <a:r>
              <a:rPr lang="ru-RU" b="1" u="sng" dirty="0">
                <a:solidFill>
                  <a:srgbClr val="000000"/>
                </a:solidFill>
              </a:rPr>
              <a:t> 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0000"/>
                </a:solidFill>
                <a:latin typeface="Verdana" pitchFamily="34" charset="0"/>
              </a:rPr>
              <a:t>функциональный </a:t>
            </a:r>
            <a:r>
              <a:rPr lang="ru-RU" dirty="0">
                <a:solidFill>
                  <a:srgbClr val="000000"/>
                </a:solidFill>
                <a:latin typeface="Verdana" pitchFamily="34" charset="0"/>
              </a:rPr>
              <a:t>стиль речи, который служит для воздействия на людей через СМИ (газеты, журналы, телевидение, афиши, буклеты),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0000"/>
                </a:solidFill>
                <a:latin typeface="Verdana" pitchFamily="34" charset="0"/>
              </a:rPr>
              <a:t>характеризуется </a:t>
            </a:r>
            <a:r>
              <a:rPr lang="ru-RU" dirty="0">
                <a:solidFill>
                  <a:srgbClr val="000000"/>
                </a:solidFill>
                <a:latin typeface="Verdana" pitchFamily="34" charset="0"/>
              </a:rPr>
              <a:t>наличием общественно-политической лексики, логичностью, эмоциональностью, </a:t>
            </a:r>
            <a:r>
              <a:rPr lang="ru-RU" dirty="0" err="1">
                <a:solidFill>
                  <a:srgbClr val="000000"/>
                </a:solidFill>
                <a:latin typeface="Verdana" pitchFamily="34" charset="0"/>
              </a:rPr>
              <a:t>оценочностью</a:t>
            </a:r>
            <a:r>
              <a:rPr lang="ru-RU" dirty="0">
                <a:solidFill>
                  <a:srgbClr val="000000"/>
                </a:solidFill>
                <a:latin typeface="Verdana" pitchFamily="34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Verdana" pitchFamily="34" charset="0"/>
              </a:rPr>
              <a:t>призывностью</a:t>
            </a:r>
            <a:r>
              <a:rPr lang="ru-RU" dirty="0">
                <a:solidFill>
                  <a:srgbClr val="000000"/>
                </a:solidFill>
                <a:latin typeface="Verdana" pitchFamily="34" charset="0"/>
              </a:rPr>
              <a:t>. </a:t>
            </a:r>
            <a:endParaRPr lang="ru-RU" dirty="0" smtClean="0">
              <a:solidFill>
                <a:srgbClr val="000000"/>
              </a:solidFill>
              <a:latin typeface="Verdana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0000"/>
                </a:solidFill>
                <a:latin typeface="Verdana" pitchFamily="34" charset="0"/>
              </a:rPr>
              <a:t>Жанры </a:t>
            </a:r>
            <a:r>
              <a:rPr lang="ru-RU" dirty="0">
                <a:solidFill>
                  <a:srgbClr val="000000"/>
                </a:solidFill>
                <a:latin typeface="Verdana" pitchFamily="34" charset="0"/>
              </a:rPr>
              <a:t>публицистического стиля : статья, очерк, репортаж, фельетон, интервью, памфлет, ораторская речь.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133600" y="4876800"/>
            <a:ext cx="6629400" cy="1754326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/>
              <a:t>Значение слова </a:t>
            </a:r>
            <a:r>
              <a:rPr lang="ru-RU" b="1" dirty="0" smtClean="0"/>
              <a:t>Клеймить </a:t>
            </a:r>
            <a:r>
              <a:rPr lang="ru-RU" dirty="0" smtClean="0"/>
              <a:t>по Ефремовой:</a:t>
            </a:r>
          </a:p>
          <a:p>
            <a:r>
              <a:rPr lang="ru-RU" i="1" dirty="0" smtClean="0"/>
              <a:t> Клеймить </a:t>
            </a:r>
            <a:r>
              <a:rPr lang="ru-RU" dirty="0" smtClean="0"/>
              <a:t>- 1. Накладывать, ставить клеймо (1) на различные предметы и изделия. // Выжигать клеймо, тавро на теле животного. // Выжигать, вытравлять клеймо на теле осужденного. </a:t>
            </a:r>
          </a:p>
          <a:p>
            <a:r>
              <a:rPr lang="ru-RU" dirty="0" smtClean="0"/>
              <a:t>2. перен. </a:t>
            </a:r>
            <a:r>
              <a:rPr lang="ru-RU" b="1" i="1" u="sng" dirty="0" smtClean="0"/>
              <a:t>Сурово осуждать, бичевать.</a:t>
            </a:r>
            <a:endParaRPr lang="ru-RU" b="1" i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099" name="Объект 2"/>
          <p:cNvSpPr>
            <a:spLocks noGrp="1"/>
          </p:cNvSpPr>
          <p:nvPr>
            <p:ph idx="1"/>
          </p:nvPr>
        </p:nvSpPr>
        <p:spPr>
          <a:xfrm>
            <a:off x="228600" y="762000"/>
            <a:ext cx="8534400" cy="5287963"/>
          </a:xfrm>
        </p:spPr>
        <p:txBody>
          <a:bodyPr/>
          <a:lstStyle/>
          <a:p>
            <a:pPr algn="ctr"/>
            <a:r>
              <a:rPr lang="ru-RU" sz="4000" b="1" dirty="0" smtClean="0"/>
              <a:t>Мракобесие =  обскурантизм.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1200" y="3505200"/>
            <a:ext cx="2571750" cy="1715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5791200" y="1905000"/>
            <a:ext cx="3124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Verdana" pitchFamily="34" charset="0"/>
              </a:rPr>
              <a:t>от лат. </a:t>
            </a:r>
            <a:r>
              <a:rPr lang="ru-RU" sz="2400" b="1" dirty="0" err="1">
                <a:solidFill>
                  <a:srgbClr val="000000"/>
                </a:solidFill>
                <a:latin typeface="Verdana" pitchFamily="34" charset="0"/>
              </a:rPr>
              <a:t>obscurans</a:t>
            </a:r>
            <a:r>
              <a:rPr lang="ru-RU" sz="2400" b="1" dirty="0">
                <a:solidFill>
                  <a:srgbClr val="000000"/>
                </a:solidFill>
                <a:latin typeface="Verdana" pitchFamily="34" charset="0"/>
              </a:rPr>
              <a:t>, лат. </a:t>
            </a:r>
            <a:r>
              <a:rPr lang="ru-RU" sz="2400" b="1" dirty="0" err="1">
                <a:solidFill>
                  <a:srgbClr val="000000"/>
                </a:solidFill>
                <a:latin typeface="Verdana" pitchFamily="34" charset="0"/>
              </a:rPr>
              <a:t>obscur</a:t>
            </a:r>
            <a:r>
              <a:rPr lang="ru-RU" sz="2400" b="1" dirty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Verdana" pitchFamily="34" charset="0"/>
              </a:rPr>
              <a:t>antis</a:t>
            </a:r>
            <a:r>
              <a:rPr lang="ru-RU" sz="2400" b="1" dirty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ru-RU" sz="2400" b="1" dirty="0">
                <a:solidFill>
                  <a:srgbClr val="000000"/>
                </a:solidFill>
              </a:rPr>
              <a:t>«</a:t>
            </a:r>
            <a:r>
              <a:rPr lang="ru-RU" sz="2400" b="1" dirty="0">
                <a:solidFill>
                  <a:srgbClr val="000000"/>
                </a:solidFill>
                <a:latin typeface="Verdana" pitchFamily="34" charset="0"/>
              </a:rPr>
              <a:t>затемняющий</a:t>
            </a:r>
            <a:r>
              <a:rPr lang="ru-RU" sz="2400" b="1" dirty="0">
                <a:solidFill>
                  <a:srgbClr val="000000"/>
                </a:solidFill>
              </a:rPr>
              <a:t>»</a:t>
            </a: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33400" y="1676400"/>
            <a:ext cx="5105400" cy="353943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i="1" dirty="0" smtClean="0"/>
              <a:t>Толковый словарь </a:t>
            </a:r>
            <a:r>
              <a:rPr lang="ru-RU" sz="2800" i="1" dirty="0" err="1" smtClean="0"/>
              <a:t>Ушакова.Д.Н</a:t>
            </a:r>
            <a:r>
              <a:rPr lang="ru-RU" sz="2800" i="1" dirty="0" smtClean="0"/>
              <a:t>. </a:t>
            </a:r>
            <a:r>
              <a:rPr lang="ru-RU" sz="2800" b="1" dirty="0" smtClean="0"/>
              <a:t>МРАКОБЕ́СИЕ</a:t>
            </a:r>
            <a:r>
              <a:rPr lang="ru-RU" sz="2800" dirty="0" smtClean="0"/>
              <a:t>, мракобесия, мн. нет, ср. (</a:t>
            </a:r>
            <a:r>
              <a:rPr lang="ru-RU" sz="2800" dirty="0" err="1" smtClean="0">
                <a:hlinkClick r:id="rId3"/>
              </a:rPr>
              <a:t>публиц</a:t>
            </a:r>
            <a:r>
              <a:rPr lang="ru-RU" sz="2800" dirty="0" smtClean="0">
                <a:hlinkClick r:id="rId3"/>
              </a:rPr>
              <a:t>.</a:t>
            </a:r>
            <a:r>
              <a:rPr lang="ru-RU" sz="2800" dirty="0" smtClean="0"/>
              <a:t>). </a:t>
            </a:r>
          </a:p>
          <a:p>
            <a:r>
              <a:rPr lang="ru-RU" sz="2800" dirty="0" smtClean="0"/>
              <a:t>Деятельность, взгляды мракобесов; вражда к просвещению. </a:t>
            </a:r>
            <a:r>
              <a:rPr lang="ru-RU" sz="2800" i="1" dirty="0" smtClean="0"/>
              <a:t>Фашистское мракобесие</a:t>
            </a:r>
            <a:r>
              <a:rPr lang="ru-RU" sz="2800" dirty="0" smtClean="0"/>
              <a:t>.</a:t>
            </a:r>
            <a:r>
              <a:rPr lang="ru-RU" sz="2800" i="1" dirty="0" smtClean="0"/>
              <a:t> </a:t>
            </a:r>
            <a:endParaRPr lang="ru-RU" sz="2800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4724400"/>
            <a:ext cx="138112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5800" y="5029200"/>
            <a:ext cx="1143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Стрелка вниз 8"/>
          <p:cNvSpPr/>
          <p:nvPr/>
        </p:nvSpPr>
        <p:spPr>
          <a:xfrm>
            <a:off x="2362200" y="1371600"/>
            <a:ext cx="484632" cy="381000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6629400" y="1371600"/>
            <a:ext cx="484632" cy="685800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762000" y="1828800"/>
            <a:ext cx="2057400" cy="1033272"/>
          </a:xfrm>
          <a:prstGeom prst="horizontalScroll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«МРАК»</a:t>
            </a:r>
            <a:endParaRPr lang="ru-RU" sz="3200" b="1" dirty="0"/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5867400" y="1828800"/>
            <a:ext cx="2590800" cy="1033272"/>
          </a:xfrm>
          <a:prstGeom prst="horizontalScroll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«БЕС», «БЕСИЕ» </a:t>
            </a:r>
            <a:endParaRPr lang="ru-RU" sz="2800" b="1" dirty="0"/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381000" y="3733800"/>
            <a:ext cx="2971800" cy="1600200"/>
          </a:xfrm>
          <a:prstGeom prst="verticalScroll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Отсутствие света,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тьма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5562600" y="3810000"/>
            <a:ext cx="2862072" cy="1143000"/>
          </a:xfrm>
          <a:prstGeom prst="verticalScroll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Беситься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Бешенство 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3962400" y="1905000"/>
            <a:ext cx="914400" cy="914400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о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9" name="Плюс 8"/>
          <p:cNvSpPr/>
          <p:nvPr/>
        </p:nvSpPr>
        <p:spPr>
          <a:xfrm>
            <a:off x="2895600" y="1828800"/>
            <a:ext cx="914400" cy="914400"/>
          </a:xfrm>
          <a:prstGeom prst="mathPl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люс 9"/>
          <p:cNvSpPr/>
          <p:nvPr/>
        </p:nvSpPr>
        <p:spPr>
          <a:xfrm>
            <a:off x="4876800" y="1828800"/>
            <a:ext cx="914400" cy="914400"/>
          </a:xfrm>
          <a:prstGeom prst="mathPl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1524000" y="2743200"/>
            <a:ext cx="484632" cy="978408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6934200" y="2743200"/>
            <a:ext cx="484632" cy="978408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4876800"/>
            <a:ext cx="1219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5181600"/>
            <a:ext cx="12382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4953000"/>
            <a:ext cx="133350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Прямоугольник 15"/>
          <p:cNvSpPr/>
          <p:nvPr/>
        </p:nvSpPr>
        <p:spPr>
          <a:xfrm>
            <a:off x="533400" y="533400"/>
            <a:ext cx="8153400" cy="1015663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Других живых сложных слов, которые содержали бы тот же элемент </a:t>
            </a:r>
            <a:r>
              <a:rPr lang="ru-RU" sz="3600" b="1" dirty="0" smtClean="0"/>
              <a:t>-бес </a:t>
            </a:r>
            <a:r>
              <a:rPr lang="ru-RU" sz="2400" b="1" dirty="0" smtClean="0"/>
              <a:t>в русском языке нет.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«Мрак бесовский»</a:t>
            </a:r>
          </a:p>
        </p:txBody>
      </p:sp>
      <p:sp>
        <p:nvSpPr>
          <p:cNvPr id="512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66800"/>
            <a:ext cx="1711599" cy="24568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276600" y="1219200"/>
            <a:ext cx="2640146" cy="369332"/>
          </a:xfrm>
          <a:prstGeom prst="rect">
            <a:avLst/>
          </a:prstGeom>
          <a:solidFill>
            <a:schemeClr val="accent3"/>
          </a:solidFill>
        </p:spPr>
        <p:txBody>
          <a:bodyPr wrap="none">
            <a:spAutoFit/>
          </a:bodyPr>
          <a:lstStyle/>
          <a:p>
            <a:r>
              <a:rPr lang="ru-RU" dirty="0" smtClean="0"/>
              <a:t>Иоанн </a:t>
            </a:r>
            <a:r>
              <a:rPr lang="ru-RU" dirty="0" err="1" smtClean="0"/>
              <a:t>Кронштадтский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286000" y="1752600"/>
            <a:ext cx="4572000" cy="3139321"/>
          </a:xfrm>
          <a:prstGeom prst="rect">
            <a:avLst/>
          </a:prstGeom>
          <a:solidFill>
            <a:schemeClr val="accent3"/>
          </a:solidFill>
        </p:spPr>
        <p:txBody>
          <a:bodyPr>
            <a:spAutoFit/>
          </a:bodyPr>
          <a:lstStyle/>
          <a:p>
            <a:r>
              <a:rPr lang="ru-RU" i="1" dirty="0"/>
              <a:t>Н</a:t>
            </a:r>
            <a:r>
              <a:rPr lang="ru-RU" i="1" dirty="0" smtClean="0"/>
              <a:t>астоящее имя Иван Ильич </a:t>
            </a:r>
            <a:r>
              <a:rPr lang="ru-RU" i="1" dirty="0" err="1" smtClean="0"/>
              <a:t>Се́ргиев</a:t>
            </a:r>
            <a:r>
              <a:rPr lang="ru-RU" i="1" dirty="0" smtClean="0"/>
              <a:t>;  (1829 -1909) — </a:t>
            </a:r>
            <a:r>
              <a:rPr lang="ru-RU" b="1" i="1" dirty="0" smtClean="0"/>
              <a:t>священник Православной Российской Церкви</a:t>
            </a:r>
            <a:r>
              <a:rPr lang="ru-RU" i="1" dirty="0" smtClean="0"/>
              <a:t>, митрофорный протоиерей; настоятель Андреевского собора в Кронштадте; член Святейшего правительствующего синода с 1906 года. </a:t>
            </a:r>
            <a:r>
              <a:rPr lang="ru-RU" b="1" i="1" dirty="0" smtClean="0"/>
              <a:t>Канонизирован в лике праведных </a:t>
            </a:r>
            <a:r>
              <a:rPr lang="ru-RU" i="1" dirty="0" smtClean="0"/>
              <a:t>Русской Православной Церковью заграницей</a:t>
            </a:r>
          </a:p>
          <a:p>
            <a:endParaRPr lang="ru-RU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3124200"/>
            <a:ext cx="952500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381000" y="4648200"/>
            <a:ext cx="8229600" cy="1631216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i="1" dirty="0"/>
              <a:t>«Это, — говорит, — </a:t>
            </a:r>
            <a:r>
              <a:rPr lang="ru-RU" sz="2000" b="1" i="1" dirty="0"/>
              <a:t>гордость, мракобесие </a:t>
            </a:r>
            <a:r>
              <a:rPr lang="ru-RU" sz="2000" i="1" dirty="0"/>
              <a:t>и т. д.». «Он разразился целым потоком слов в обличение моего </a:t>
            </a:r>
            <a:r>
              <a:rPr lang="ru-RU" sz="2000" b="1" i="1" dirty="0"/>
              <a:t>невежества, гордости, мракобесия»</a:t>
            </a:r>
            <a:r>
              <a:rPr lang="ru-RU" sz="2000" i="1" dirty="0"/>
              <a:t> /Д. А. Хилков (в письме к Л. Н. Толстому от 1 августа 1891 г.) о встрече со священником И. И. Сергеевым (</a:t>
            </a:r>
            <a:r>
              <a:rPr lang="ru-RU" sz="2000" i="1" dirty="0" err="1"/>
              <a:t>Кронштадтским</a:t>
            </a:r>
            <a:r>
              <a:rPr lang="ru-RU" sz="2000" i="1" dirty="0"/>
              <a:t>)/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9831092">
            <a:off x="6387852" y="431714"/>
            <a:ext cx="1799927" cy="13499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171" name="Объект 2"/>
          <p:cNvSpPr>
            <a:spLocks noGrp="1"/>
          </p:cNvSpPr>
          <p:nvPr>
            <p:ph idx="1"/>
          </p:nvPr>
        </p:nvSpPr>
        <p:spPr>
          <a:xfrm>
            <a:off x="533400" y="3276600"/>
            <a:ext cx="7848600" cy="1981200"/>
          </a:xfrm>
          <a:noFill/>
        </p:spPr>
        <p:txBody>
          <a:bodyPr/>
          <a:lstStyle/>
          <a:p>
            <a:r>
              <a:rPr lang="ru-RU" sz="2000" dirty="0" smtClean="0"/>
              <a:t>не счёл нужным поместить в свой словарь или проглядел их В. И. Даль</a:t>
            </a:r>
          </a:p>
          <a:p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685800" y="1219200"/>
            <a:ext cx="5791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нельзя найти ни в одном памятнике XI — XVI </a:t>
            </a:r>
            <a:r>
              <a:rPr lang="ru-RU" dirty="0" err="1" smtClean="0"/>
              <a:t>вв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5800" y="1600200"/>
            <a:ext cx="6934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не указываются и в лексикографических трудах XVI — XVII вв.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62000" y="2133600"/>
            <a:ext cx="792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русском литературном языке XVIII в. эти слова не употреблялись.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2590800"/>
            <a:ext cx="7391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не были зарегистрированы ни одним из академических словарей русского языка </a:t>
            </a:r>
            <a:endParaRPr lang="ru-RU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3733800"/>
            <a:ext cx="8191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0" y="4267200"/>
            <a:ext cx="10382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Прямоугольник 9"/>
          <p:cNvSpPr/>
          <p:nvPr/>
        </p:nvSpPr>
        <p:spPr>
          <a:xfrm>
            <a:off x="4343400" y="3962400"/>
            <a:ext cx="4191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err="1">
                <a:solidFill>
                  <a:srgbClr val="000000"/>
                </a:solidFill>
                <a:latin typeface="Verdana" pitchFamily="34" charset="0"/>
              </a:rPr>
              <a:t>Влади́мир</a:t>
            </a:r>
            <a:r>
              <a:rPr lang="ru-RU" b="1" u="sng" dirty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ru-RU" b="1" u="sng" dirty="0" err="1">
                <a:solidFill>
                  <a:srgbClr val="000000"/>
                </a:solidFill>
                <a:latin typeface="Verdana" pitchFamily="34" charset="0"/>
              </a:rPr>
              <a:t>Ива́нович</a:t>
            </a:r>
            <a:r>
              <a:rPr lang="ru-RU" b="1" u="sng" dirty="0">
                <a:solidFill>
                  <a:srgbClr val="000000"/>
                </a:solidFill>
                <a:latin typeface="Verdana" pitchFamily="34" charset="0"/>
              </a:rPr>
              <a:t> Даль</a:t>
            </a:r>
            <a:r>
              <a:rPr lang="ru-RU" b="1" dirty="0">
                <a:solidFill>
                  <a:srgbClr val="000000"/>
                </a:solidFill>
              </a:rPr>
              <a:t> </a:t>
            </a:r>
            <a:r>
              <a:rPr lang="ru-RU" i="1" dirty="0">
                <a:solidFill>
                  <a:srgbClr val="000000"/>
                </a:solidFill>
                <a:latin typeface="Verdana" pitchFamily="34" charset="0"/>
              </a:rPr>
              <a:t>(1801 </a:t>
            </a:r>
            <a:r>
              <a:rPr lang="ru-RU" i="1" dirty="0">
                <a:solidFill>
                  <a:srgbClr val="000000"/>
                </a:solidFill>
              </a:rPr>
              <a:t>—</a:t>
            </a:r>
            <a:r>
              <a:rPr lang="ru-RU" i="1" dirty="0">
                <a:solidFill>
                  <a:srgbClr val="000000"/>
                </a:solidFill>
                <a:latin typeface="Verdana" pitchFamily="34" charset="0"/>
              </a:rPr>
              <a:t>1872) </a:t>
            </a:r>
            <a:r>
              <a:rPr lang="ru-RU" i="1" dirty="0">
                <a:solidFill>
                  <a:srgbClr val="000000"/>
                </a:solidFill>
              </a:rPr>
              <a:t>—</a:t>
            </a:r>
            <a:r>
              <a:rPr lang="ru-RU" dirty="0">
                <a:solidFill>
                  <a:srgbClr val="000000"/>
                </a:solidFill>
              </a:rPr>
              <a:t> </a:t>
            </a:r>
            <a:r>
              <a:rPr lang="ru-RU" dirty="0">
                <a:solidFill>
                  <a:srgbClr val="000000"/>
                </a:solidFill>
                <a:latin typeface="Verdana" pitchFamily="34" charset="0"/>
              </a:rPr>
              <a:t>русский учёный, писатель и лексикограф, составитель </a:t>
            </a:r>
            <a:r>
              <a:rPr lang="ru-RU" dirty="0">
                <a:solidFill>
                  <a:srgbClr val="000000"/>
                </a:solidFill>
              </a:rPr>
              <a:t>«</a:t>
            </a:r>
            <a:r>
              <a:rPr lang="ru-RU" dirty="0">
                <a:solidFill>
                  <a:srgbClr val="000000"/>
                </a:solidFill>
                <a:latin typeface="Verdana" pitchFamily="34" charset="0"/>
              </a:rPr>
              <a:t>Толкового словаря живого великорусского языка</a:t>
            </a:r>
            <a:r>
              <a:rPr lang="ru-RU" dirty="0">
                <a:solidFill>
                  <a:srgbClr val="000000"/>
                </a:solidFill>
              </a:rPr>
              <a:t>»</a:t>
            </a:r>
            <a:r>
              <a:rPr lang="ru-RU" dirty="0">
                <a:solidFill>
                  <a:srgbClr val="000000"/>
                </a:solidFill>
                <a:latin typeface="Verdana" pitchFamily="34" charset="0"/>
              </a:rPr>
              <a:t>.</a:t>
            </a:r>
            <a:r>
              <a:rPr lang="ru-RU" dirty="0">
                <a:solidFill>
                  <a:srgbClr val="000000"/>
                </a:solidFill>
              </a:rPr>
              <a:t>  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r>
              <a:rPr lang="ru-RU" dirty="0" smtClean="0"/>
              <a:t>           «</a:t>
            </a:r>
            <a:r>
              <a:rPr lang="ru-RU" dirty="0" err="1" smtClean="0"/>
              <a:t>бесие</a:t>
            </a:r>
            <a:r>
              <a:rPr lang="ru-RU" dirty="0" smtClean="0"/>
              <a:t>» = «</a:t>
            </a:r>
            <a:r>
              <a:rPr lang="ru-RU" dirty="0" err="1" smtClean="0"/>
              <a:t>manie</a:t>
            </a:r>
            <a:r>
              <a:rPr lang="ru-RU" dirty="0" smtClean="0"/>
              <a:t>»(МАНИЯ).</a:t>
            </a:r>
            <a:endParaRPr lang="ru-RU" dirty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590800"/>
            <a:ext cx="3048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04800" y="10668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интернациональные термины, содержащих во второй части — 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manie</a:t>
            </a:r>
            <a:r>
              <a:rPr lang="ru-RU" dirty="0" smtClean="0"/>
              <a:t>».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038600" y="990600"/>
            <a:ext cx="3505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«</a:t>
            </a:r>
            <a:r>
              <a:rPr lang="ru-RU" dirty="0" err="1" smtClean="0"/>
              <a:t>mаniе</a:t>
            </a:r>
            <a:r>
              <a:rPr lang="ru-RU" dirty="0" smtClean="0"/>
              <a:t>» через книжно-славянское –«</a:t>
            </a:r>
            <a:r>
              <a:rPr lang="ru-RU" dirty="0" err="1" smtClean="0"/>
              <a:t>бесие</a:t>
            </a:r>
            <a:r>
              <a:rPr lang="ru-RU" dirty="0" smtClean="0"/>
              <a:t>» (ср. «беситься») иронический перевод.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1981200"/>
            <a:ext cx="18216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«</a:t>
            </a:r>
            <a:r>
              <a:rPr lang="ru-RU" dirty="0" err="1" smtClean="0"/>
              <a:t>метромания=</a:t>
            </a:r>
            <a:r>
              <a:rPr lang="ru-RU" dirty="0" smtClean="0"/>
              <a:t> </a:t>
            </a:r>
          </a:p>
          <a:p>
            <a:r>
              <a:rPr lang="ru-RU" dirty="0" smtClean="0"/>
              <a:t>балетомания»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876800" y="3124201"/>
            <a:ext cx="1295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</p:txBody>
      </p:sp>
      <p:sp>
        <p:nvSpPr>
          <p:cNvPr id="9" name="Прямоугольник 8"/>
          <p:cNvSpPr/>
          <p:nvPr/>
        </p:nvSpPr>
        <p:spPr>
          <a:xfrm>
            <a:off x="2133600" y="1981200"/>
            <a:ext cx="14042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с</a:t>
            </a:r>
            <a:r>
              <a:rPr lang="ru-RU" dirty="0" err="1" smtClean="0"/>
              <a:t>тихобесие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210362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 smtClean="0"/>
          </a:p>
        </p:txBody>
      </p:sp>
      <p:graphicFrame>
        <p:nvGraphicFramePr>
          <p:cNvPr id="20" name="Схема 19"/>
          <p:cNvGraphicFramePr/>
          <p:nvPr/>
        </p:nvGraphicFramePr>
        <p:xfrm>
          <a:off x="2514600" y="1981200"/>
          <a:ext cx="6400800" cy="419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533400"/>
            <a:ext cx="8077200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" y="304800"/>
            <a:ext cx="2738437" cy="2738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276600" y="45720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i="1" dirty="0" smtClean="0"/>
              <a:t>Что лучше ? Мудрено сказать.</a:t>
            </a:r>
          </a:p>
          <a:p>
            <a:r>
              <a:rPr lang="ru-RU" sz="2000" b="1" i="1" dirty="0" smtClean="0"/>
              <a:t>Одно ведёт к блаженству безумия.</a:t>
            </a:r>
          </a:p>
          <a:p>
            <a:r>
              <a:rPr lang="ru-RU" sz="2000" b="1" i="1" dirty="0" smtClean="0"/>
              <a:t>Другое - к несчастию знания.</a:t>
            </a:r>
          </a:p>
          <a:p>
            <a:r>
              <a:rPr lang="ru-RU" sz="2000" b="1" i="1" dirty="0" smtClean="0"/>
              <a:t>Выбирайте сами. </a:t>
            </a:r>
            <a:endParaRPr lang="ru-RU" sz="2000" b="1" i="1" dirty="0" smtClean="0"/>
          </a:p>
          <a:p>
            <a:r>
              <a:rPr lang="ru-RU" sz="2000" b="1" i="1" dirty="0" smtClean="0"/>
              <a:t> </a:t>
            </a:r>
            <a:r>
              <a:rPr lang="ru-RU" sz="2000" b="1" i="1" dirty="0" smtClean="0"/>
              <a:t>                                </a:t>
            </a:r>
            <a:r>
              <a:rPr lang="ru-RU" sz="2000" b="1" i="1" dirty="0" smtClean="0"/>
              <a:t>( </a:t>
            </a:r>
            <a:r>
              <a:rPr lang="ru-RU" sz="2000" b="1" i="1" dirty="0" smtClean="0"/>
              <a:t>А.И. Герцен 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09600" y="6019800"/>
            <a:ext cx="8001000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/>
              <a:t>З</a:t>
            </a:r>
            <a:r>
              <a:rPr lang="ru-RU" b="1" dirty="0" smtClean="0"/>
              <a:t>ародилось в кругах передовой, революционно настроенной интеллигенции конца 10-х годов XIX в.  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38400" y="3048000"/>
            <a:ext cx="4572000" cy="230832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протест против обскурантизма, самодержавия и реакционных 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общественно-политических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идей и настроений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181600" y="3200400"/>
            <a:ext cx="3505200" cy="64633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</a:rPr>
              <a:t>МРАКОБЕСИЕ</a:t>
            </a:r>
            <a:endParaRPr lang="ru-RU" sz="3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Укоренилось в языке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838200"/>
          </a:xfrm>
        </p:spPr>
        <p:txBody>
          <a:bodyPr/>
          <a:lstStyle/>
          <a:p>
            <a:r>
              <a:rPr lang="ru-RU" b="1" dirty="0" smtClean="0"/>
              <a:t>МРАКОБЕСИЕ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algn="ctr"/>
            <a:r>
              <a:rPr lang="ru-RU" sz="3600" b="1" dirty="0" smtClean="0"/>
              <a:t>Яркая экспрессивность</a:t>
            </a:r>
          </a:p>
          <a:p>
            <a:pPr algn="ctr"/>
            <a:r>
              <a:rPr lang="ru-RU" sz="3600" b="1" dirty="0" smtClean="0"/>
              <a:t>Идейная насыщенность</a:t>
            </a:r>
          </a:p>
          <a:p>
            <a:pPr algn="ctr"/>
            <a:r>
              <a:rPr lang="ru-RU" sz="3600" b="1" dirty="0" smtClean="0"/>
              <a:t>Устойчивое и влиятельное образование среди слов на «-БЕСИЕ»</a:t>
            </a:r>
            <a:endParaRPr lang="ru-RU" sz="36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90800" y="5715000"/>
            <a:ext cx="4195309" cy="5232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 smtClean="0"/>
              <a:t>Укоренилось в языке</a:t>
            </a:r>
            <a:endParaRPr lang="ru-RU" sz="2800" b="1" dirty="0"/>
          </a:p>
        </p:txBody>
      </p:sp>
      <p:sp>
        <p:nvSpPr>
          <p:cNvPr id="5" name="Стрелка вниз 4"/>
          <p:cNvSpPr/>
          <p:nvPr/>
        </p:nvSpPr>
        <p:spPr>
          <a:xfrm>
            <a:off x="4419600" y="4648200"/>
            <a:ext cx="484632" cy="97840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Объект 2"/>
          <p:cNvSpPr>
            <a:spLocks noGrp="1"/>
          </p:cNvSpPr>
          <p:nvPr>
            <p:ph idx="1"/>
          </p:nvPr>
        </p:nvSpPr>
        <p:spPr>
          <a:xfrm>
            <a:off x="609600" y="820738"/>
            <a:ext cx="8229600" cy="4525962"/>
          </a:xfrm>
        </p:spPr>
        <p:txBody>
          <a:bodyPr/>
          <a:lstStyle/>
          <a:p>
            <a:endParaRPr lang="ru-RU" sz="2000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2438400" y="762000"/>
            <a:ext cx="3098925" cy="70788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r>
              <a:rPr lang="ru-RU" sz="4000" dirty="0" smtClean="0"/>
              <a:t>«</a:t>
            </a:r>
            <a:r>
              <a:rPr lang="ru-RU" sz="4000" dirty="0"/>
              <a:t>М</a:t>
            </a:r>
            <a:r>
              <a:rPr lang="ru-RU" sz="4000" dirty="0" smtClean="0"/>
              <a:t>рако</a:t>
            </a:r>
            <a:r>
              <a:rPr lang="ru-RU" sz="4000" dirty="0" smtClean="0">
                <a:solidFill>
                  <a:srgbClr val="C00000"/>
                </a:solidFill>
              </a:rPr>
              <a:t>бес</a:t>
            </a:r>
            <a:r>
              <a:rPr lang="ru-RU" sz="4000" dirty="0" smtClean="0"/>
              <a:t>»</a:t>
            </a: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5800" y="2209800"/>
            <a:ext cx="32766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 smtClean="0"/>
              <a:t>необходимо было заклеймить не только мракобесие, как общественное бедствие, но и лиц, распространявших его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19600" y="205740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i="1" dirty="0" smtClean="0"/>
              <a:t>«лицо, до безумия, неистово, маниакально привязанное к чему-нибудь, отстаивающее что-нибудь». </a:t>
            </a:r>
            <a:endParaRPr lang="ru-RU" sz="2400" b="1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09600" y="5562600"/>
            <a:ext cx="8001000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Слово «мракобес» возникает как каламбурное, ироническое, как клеймо, символически выражающее общественную ненависть своей уродливой формой.</a:t>
            </a:r>
          </a:p>
        </p:txBody>
      </p:sp>
      <p:sp>
        <p:nvSpPr>
          <p:cNvPr id="7" name="Стрелка вниз 6"/>
          <p:cNvSpPr/>
          <p:nvPr/>
        </p:nvSpPr>
        <p:spPr>
          <a:xfrm>
            <a:off x="4572000" y="1371600"/>
            <a:ext cx="484632" cy="685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 стрелкой 9"/>
          <p:cNvCxnSpPr>
            <a:stCxn id="3" idx="2"/>
            <a:endCxn id="4" idx="0"/>
          </p:cNvCxnSpPr>
          <p:nvPr/>
        </p:nvCxnSpPr>
        <p:spPr>
          <a:xfrm rot="5400000">
            <a:off x="2786025" y="1007962"/>
            <a:ext cx="739914" cy="166376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6172200" cy="2971800"/>
          </a:xfrm>
        </p:spPr>
        <p:txBody>
          <a:bodyPr/>
          <a:lstStyle/>
          <a:p>
            <a:endParaRPr lang="ru-RU" dirty="0" smtClean="0"/>
          </a:p>
        </p:txBody>
      </p:sp>
      <p:sp>
        <p:nvSpPr>
          <p:cNvPr id="13315" name="Прямоугольник 4"/>
          <p:cNvSpPr>
            <a:spLocks noChangeArrowheads="1"/>
          </p:cNvSpPr>
          <p:nvPr/>
        </p:nvSpPr>
        <p:spPr bwMode="auto">
          <a:xfrm>
            <a:off x="1143000" y="1441450"/>
            <a:ext cx="67818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5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600" y="990600"/>
            <a:ext cx="2522538" cy="32340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572000" y="1066800"/>
            <a:ext cx="3233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Вильгельм </a:t>
            </a:r>
            <a:r>
              <a:rPr lang="ru-RU" sz="2800" b="1" dirty="0" err="1" smtClean="0"/>
              <a:t>Райх</a:t>
            </a:r>
            <a:r>
              <a:rPr lang="ru-RU" sz="2800" b="1" dirty="0" smtClean="0"/>
              <a:t> 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05200" y="5486400"/>
            <a:ext cx="52847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--"</a:t>
            </a:r>
            <a:r>
              <a:rPr lang="ru-RU" sz="3200" b="1" dirty="0" smtClean="0"/>
              <a:t>эмоциональная чума" </a:t>
            </a:r>
            <a:endParaRPr lang="ru-RU" sz="3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886200" y="160020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— австрийский и американский психолог, один из основоположников европейской школы психоанализа, единственный из учеников </a:t>
            </a:r>
            <a:r>
              <a:rPr lang="ru-RU" sz="2400" b="1" dirty="0" err="1" smtClean="0"/>
              <a:t>Фрейдa</a:t>
            </a:r>
            <a:endParaRPr lang="ru-RU" sz="24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295400" y="4724400"/>
            <a:ext cx="33980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/>
              <a:t>Мракобесие 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Словарные статьи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257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ru-RU" sz="2400" dirty="0" smtClean="0"/>
              <a:t>МРАКОБЕ́СИЕ</a:t>
            </a:r>
            <a:r>
              <a:rPr lang="ru-RU" sz="2400" dirty="0" smtClean="0"/>
              <a:t>, -я, ср. Взгляды и поведение мракобеса</a:t>
            </a:r>
            <a:r>
              <a:rPr lang="ru-RU" sz="2400" dirty="0" smtClean="0"/>
              <a:t>.  | </a:t>
            </a:r>
            <a:r>
              <a:rPr lang="ru-RU" sz="2400" dirty="0" smtClean="0"/>
              <a:t>прил. мракобесный, -</a:t>
            </a:r>
            <a:r>
              <a:rPr lang="ru-RU" sz="2400" dirty="0" err="1" smtClean="0"/>
              <a:t>ая</a:t>
            </a:r>
            <a:r>
              <a:rPr lang="ru-RU" sz="2400" dirty="0" smtClean="0"/>
              <a:t>, -</a:t>
            </a:r>
            <a:r>
              <a:rPr lang="ru-RU" sz="2400" dirty="0" err="1" smtClean="0"/>
              <a:t>ое</a:t>
            </a:r>
            <a:r>
              <a:rPr lang="ru-RU" sz="2400" dirty="0" smtClean="0"/>
              <a:t>. </a:t>
            </a:r>
            <a:r>
              <a:rPr lang="ru-RU" sz="2400" dirty="0" smtClean="0">
                <a:solidFill>
                  <a:srgbClr val="C00000"/>
                </a:solidFill>
              </a:rPr>
              <a:t>Толковый словарь Ожегова. С.И. Ожегов, Н.Ю. Шведова.1949-1992</a:t>
            </a:r>
            <a:r>
              <a:rPr lang="ru-RU" sz="2400" dirty="0" smtClean="0"/>
              <a:t>. Синонимы: обскурантизм, реакционность Антонимы: прогрессивность,  </a:t>
            </a:r>
            <a:r>
              <a:rPr lang="ru-RU" sz="2400" dirty="0" smtClean="0"/>
              <a:t>реформаторство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МРАКОБЕ́СИЕ </a:t>
            </a:r>
            <a:r>
              <a:rPr lang="ru-RU" sz="2400" dirty="0" smtClean="0"/>
              <a:t>-я; ср. Взгляды и образ действий мракобесов; обскурантизм. М. властей. Проявление мракобесия. Выступать против мракобесия. </a:t>
            </a:r>
            <a:r>
              <a:rPr lang="ru-RU" sz="2400" dirty="0" smtClean="0">
                <a:solidFill>
                  <a:srgbClr val="C00000"/>
                </a:solidFill>
              </a:rPr>
              <a:t>Большой толковый словарь русского языка. - 1-е </a:t>
            </a:r>
            <a:r>
              <a:rPr lang="ru-RU" sz="2400" dirty="0" err="1" smtClean="0">
                <a:solidFill>
                  <a:srgbClr val="C00000"/>
                </a:solidFill>
              </a:rPr>
              <a:t>изд-е</a:t>
            </a:r>
            <a:r>
              <a:rPr lang="ru-RU" sz="2400" dirty="0" smtClean="0">
                <a:solidFill>
                  <a:srgbClr val="C00000"/>
                </a:solidFill>
              </a:rPr>
              <a:t>: СПб.: </a:t>
            </a:r>
            <a:r>
              <a:rPr lang="ru-RU" sz="2400" dirty="0" err="1" smtClean="0">
                <a:solidFill>
                  <a:srgbClr val="C00000"/>
                </a:solidFill>
              </a:rPr>
              <a:t>Норинт</a:t>
            </a:r>
            <a:r>
              <a:rPr lang="ru-RU" sz="2400" dirty="0" smtClean="0">
                <a:solidFill>
                  <a:srgbClr val="C00000"/>
                </a:solidFill>
              </a:rPr>
              <a:t>. С. А. Кузнецов.1998</a:t>
            </a:r>
            <a:r>
              <a:rPr lang="ru-RU" sz="2400" dirty="0" smtClean="0"/>
              <a:t>.Синонимы: обскурантизм, реакционность </a:t>
            </a:r>
            <a:r>
              <a:rPr lang="ru-RU" sz="2400" dirty="0" smtClean="0"/>
              <a:t>Антонимы: прогрессивность,   </a:t>
            </a:r>
            <a:r>
              <a:rPr lang="ru-RU" sz="2400" dirty="0" smtClean="0"/>
              <a:t>реформаторство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Объект 2"/>
          <p:cNvSpPr>
            <a:spLocks noGrp="1"/>
          </p:cNvSpPr>
          <p:nvPr>
            <p:ph idx="1"/>
          </p:nvPr>
        </p:nvSpPr>
        <p:spPr>
          <a:xfrm>
            <a:off x="457200" y="609600"/>
            <a:ext cx="8153400" cy="551656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ru-RU" sz="2800" b="1" dirty="0" err="1" smtClean="0"/>
              <a:t>мра-ко-бе́-си</a:t>
            </a:r>
            <a:r>
              <a:rPr lang="ru-RU" sz="2800" b="1" dirty="0" smtClean="0"/>
              <a:t>·е</a:t>
            </a:r>
          </a:p>
          <a:p>
            <a:pPr eaLnBrk="1" hangingPunct="1"/>
            <a:endParaRPr lang="ru-RU" sz="1900" b="1" dirty="0" smtClean="0"/>
          </a:p>
          <a:p>
            <a:pPr eaLnBrk="1" hangingPunct="1"/>
            <a:r>
              <a:rPr lang="ru-RU" sz="2800" b="1" dirty="0" smtClean="0"/>
              <a:t>Существительное, неодушевлённое, средний род, 2-е склонение (тип склонения 7a по классификации А. Зализняка).</a:t>
            </a:r>
          </a:p>
          <a:p>
            <a:pPr eaLnBrk="1" hangingPunct="1"/>
            <a:r>
              <a:rPr lang="ru-RU" sz="2800" b="1" dirty="0" smtClean="0"/>
              <a:t>Корень: -мрак-; </a:t>
            </a:r>
            <a:r>
              <a:rPr lang="ru-RU" sz="2800" b="1" dirty="0" err="1" smtClean="0"/>
              <a:t>соединительн</a:t>
            </a:r>
            <a:r>
              <a:rPr lang="ru-RU" sz="2800" b="1" dirty="0" smtClean="0"/>
              <a:t>. связка: -о-; корень: -бес-; окончание: -</a:t>
            </a:r>
            <a:r>
              <a:rPr lang="ru-RU" sz="2800" b="1" dirty="0" err="1" smtClean="0"/>
              <a:t>ие</a:t>
            </a:r>
            <a:r>
              <a:rPr lang="ru-RU" sz="2800" b="1" dirty="0" smtClean="0"/>
              <a:t>. Виноградов</a:t>
            </a:r>
          </a:p>
          <a:p>
            <a:pPr eaLnBrk="1" hangingPunct="1"/>
            <a:r>
              <a:rPr lang="ru-RU" sz="2800" b="1" dirty="0" smtClean="0"/>
              <a:t>Корень: -мракобес-; суффикс: -</a:t>
            </a:r>
            <a:r>
              <a:rPr lang="ru-RU" sz="2800" b="1" dirty="0" err="1" smtClean="0"/>
              <a:t>иj</a:t>
            </a:r>
            <a:r>
              <a:rPr lang="ru-RU" sz="2800" b="1" dirty="0" smtClean="0"/>
              <a:t>; окончание: -е. [Тихонов]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545</TotalTime>
  <Words>881</Words>
  <Application>Microsoft Office PowerPoint</Application>
  <PresentationFormat>Экран (4:3)</PresentationFormat>
  <Paragraphs>92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Оформление по умолчанию</vt:lpstr>
      <vt:lpstr>Биография одного СЛОВА</vt:lpstr>
      <vt:lpstr> </vt:lpstr>
      <vt:lpstr>Академик Российской академии наук, директор Государственного астрономического института им. П.К.Штернберга МГУ Анатолий Черепащук на онлайн-конференции в AIF.RU рассуждает о том, что ждет нашу планету в самое ближайшее время.</vt:lpstr>
      <vt:lpstr>Слайд 4</vt:lpstr>
      <vt:lpstr>Слайд 5</vt:lpstr>
      <vt:lpstr>Слайд 6</vt:lpstr>
      <vt:lpstr>Слайд 7</vt:lpstr>
      <vt:lpstr>«Мрак бесовский»</vt:lpstr>
      <vt:lpstr>Слайд 9</vt:lpstr>
      <vt:lpstr>Слайд 10</vt:lpstr>
      <vt:lpstr>Слайд 11</vt:lpstr>
      <vt:lpstr>Слайд 12</vt:lpstr>
      <vt:lpstr>МРАКОБЕСИЕ </vt:lpstr>
      <vt:lpstr>Слайд 14</vt:lpstr>
      <vt:lpstr>Слайд 15</vt:lpstr>
      <vt:lpstr>Словарные статьи</vt:lpstr>
      <vt:lpstr>Слайд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Аннушка</cp:lastModifiedBy>
  <cp:revision>58</cp:revision>
  <cp:lastPrinted>1601-01-01T00:00:00Z</cp:lastPrinted>
  <dcterms:created xsi:type="dcterms:W3CDTF">2012-01-05T18:46:57Z</dcterms:created>
  <dcterms:modified xsi:type="dcterms:W3CDTF">2013-02-26T11:47:53Z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