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9" r:id="rId4"/>
    <p:sldId id="261" r:id="rId5"/>
    <p:sldId id="262" r:id="rId6"/>
    <p:sldId id="258" r:id="rId7"/>
    <p:sldId id="260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94606" autoAdjust="0"/>
  </p:normalViewPr>
  <p:slideViewPr>
    <p:cSldViewPr>
      <p:cViewPr varScale="1">
        <p:scale>
          <a:sx n="65" d="100"/>
          <a:sy n="65" d="100"/>
        </p:scale>
        <p:origin x="-10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2AEA-398B-4E5C-9F01-296D4413B5DA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BF34-B434-4323-A68F-5AC6C399B0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2AEA-398B-4E5C-9F01-296D4413B5DA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BF34-B434-4323-A68F-5AC6C399B0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2AEA-398B-4E5C-9F01-296D4413B5DA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BF34-B434-4323-A68F-5AC6C399B0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2AEA-398B-4E5C-9F01-296D4413B5DA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BF34-B434-4323-A68F-5AC6C399B0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2AEA-398B-4E5C-9F01-296D4413B5DA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E86BF34-B434-4323-A68F-5AC6C399B0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2AEA-398B-4E5C-9F01-296D4413B5DA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BF34-B434-4323-A68F-5AC6C399B0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2AEA-398B-4E5C-9F01-296D4413B5DA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BF34-B434-4323-A68F-5AC6C399B0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2AEA-398B-4E5C-9F01-296D4413B5DA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BF34-B434-4323-A68F-5AC6C399B0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2AEA-398B-4E5C-9F01-296D4413B5DA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BF34-B434-4323-A68F-5AC6C399B0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2AEA-398B-4E5C-9F01-296D4413B5DA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BF34-B434-4323-A68F-5AC6C399B0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2AEA-398B-4E5C-9F01-296D4413B5DA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BF34-B434-4323-A68F-5AC6C399B0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FA62AEA-398B-4E5C-9F01-296D4413B5DA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E86BF34-B434-4323-A68F-5AC6C399B0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-531440"/>
            <a:ext cx="8229600" cy="1828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cap="none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Красносельский</a:t>
            </a:r>
            <a:r>
              <a:rPr lang="ru-RU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район</a:t>
            </a:r>
            <a:endParaRPr lang="ru-RU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1196752"/>
            <a:ext cx="6400800" cy="17526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i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Презентация  Ерёмина Вадима и </a:t>
            </a:r>
            <a:r>
              <a:rPr lang="ru-RU" b="1" i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Якушенко</a:t>
            </a:r>
            <a:r>
              <a:rPr lang="ru-RU" b="1" i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i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Анны, учеников 6 «В» класса школы №285</a:t>
            </a:r>
            <a:endParaRPr lang="ru-RU" b="1" i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endParaRPr lang="ru-RU" b="1" i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894632"/>
            <a:ext cx="6520049" cy="3774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Цель работы</a:t>
            </a:r>
            <a:endParaRPr lang="ru-RU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528" y="2276871"/>
            <a:ext cx="8568952" cy="2152261"/>
          </a:xfrm>
        </p:spPr>
        <p:txBody>
          <a:bodyPr>
            <a:prstTxWarp prst="textRingInside">
              <a:avLst/>
            </a:prstTxWarp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1">
              <a:buClr>
                <a:srgbClr val="FFFF00"/>
              </a:buClr>
              <a:buNone/>
            </a:pP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узнать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район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в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котором мы живём.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714480" y="4500570"/>
            <a:ext cx="5715040" cy="185741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4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Застройка района</a:t>
            </a:r>
            <a:endParaRPr lang="ru-RU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2708920"/>
            <a:ext cx="817414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FF00"/>
              </a:buClr>
              <a:buFont typeface="Wingdings" pitchFamily="2" charset="2"/>
              <a:buChar char="v"/>
            </a:pPr>
            <a:r>
              <a:rPr lang="ru-RU" sz="3200" b="1" dirty="0" smtClean="0">
                <a:solidFill>
                  <a:srgbClr val="002060"/>
                </a:solidFill>
                <a:latin typeface="Arial Narrow" pitchFamily="34" charset="0"/>
              </a:rPr>
              <a:t>Земли Красносельского района вошли в состав губернии Санкт-Петербурга после 1710 года, благодаря чему Россия получила близкий и давно желанный выход к Балтийскому морю. </a:t>
            </a:r>
            <a:endParaRPr lang="ru-RU" sz="32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55892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ru-RU" sz="48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Площадь: 115 кв. км.</a:t>
            </a:r>
            <a:endParaRPr lang="ru-RU" sz="4800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>
              <a:buClr>
                <a:srgbClr val="FFFF00"/>
              </a:buClr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Еще Петр Первый отмечал красоту здешних мест и наличие </a:t>
            </a:r>
            <a:r>
              <a:rPr lang="ru-RU" b="1" dirty="0" err="1" smtClean="0">
                <a:solidFill>
                  <a:srgbClr val="002060"/>
                </a:solidFill>
                <a:latin typeface="Arial Narrow" pitchFamily="34" charset="0"/>
              </a:rPr>
              <a:t>Дудергофско-Лиговской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 водной 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системы.</a:t>
            </a:r>
          </a:p>
          <a:p>
            <a:pPr>
              <a:buClr>
                <a:srgbClr val="FFFF00"/>
              </a:buClr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Т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ерритория 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современного Красносельского района не раз была зоной для боевых 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действий</a:t>
            </a:r>
          </a:p>
          <a:p>
            <a:pPr lvl="2">
              <a:buClr>
                <a:srgbClr val="FFFF00"/>
              </a:buClr>
            </a:pPr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во </a:t>
            </a:r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время Северной войны </a:t>
            </a:r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(1703, 1708 г.г.),</a:t>
            </a:r>
          </a:p>
          <a:p>
            <a:pPr lvl="2">
              <a:buClr>
                <a:srgbClr val="FFFF00"/>
              </a:buClr>
            </a:pPr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в</a:t>
            </a:r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годы Гражданской </a:t>
            </a:r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войны(1919), </a:t>
            </a:r>
          </a:p>
          <a:p>
            <a:pPr lvl="2">
              <a:buClr>
                <a:srgbClr val="FFFF00"/>
              </a:buClr>
            </a:pPr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а </a:t>
            </a:r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также в годы Великой </a:t>
            </a:r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Отечественной </a:t>
            </a:r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войны.</a:t>
            </a:r>
            <a:endParaRPr lang="ru-RU" sz="28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00042"/>
            <a:ext cx="8424936" cy="5809278"/>
          </a:xfr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62500" lnSpcReduction="2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Район образован 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Указом Президиума Верховного Совета 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РСФСР 13 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апреля 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1973года. 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Помимо 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Красного села району были приданы часть территории Кировского района (от Угольной гавани до </a:t>
            </a:r>
            <a:r>
              <a:rPr lang="ru-RU" sz="4400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Таленског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шоссе, посёлки </a:t>
            </a:r>
            <a:r>
              <a:rPr lang="ru-RU" sz="4400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Урицк,Сосновая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4400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поляна,Володарский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, </a:t>
            </a:r>
            <a:r>
              <a:rPr lang="ru-RU" sz="4400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Старо-Павново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), а </a:t>
            </a:r>
            <a:r>
              <a:rPr lang="ru-RU" sz="4400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такжеГорелово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, </a:t>
            </a:r>
            <a:r>
              <a:rPr lang="ru-RU" sz="4400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Торики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и Можайский.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В 1979  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году в состав Красносельского района вошёл посёлок Хвойный, до этого входивший в состав Гатчинского района Ленинградской 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области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. Территория этого военного городка со всех сторон окружена территорией Гатчинского района Ленинградской 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области</a:t>
            </a:r>
            <a:r>
              <a:rPr lang="ru-RU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, он является анклавом.</a:t>
            </a:r>
          </a:p>
          <a:p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Учреждения</a:t>
            </a:r>
            <a:endParaRPr lang="ru-RU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5214974"/>
          </a:xfrm>
        </p:spPr>
        <p:txBody>
          <a:bodyPr>
            <a:normAutofit fontScale="70000" lnSpcReduction="2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На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территории Красносельского района работают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25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промышленных,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2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строительных и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3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транспортных предприятия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,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Кораблестроительный институт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,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115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образовательных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учреждений, </a:t>
            </a:r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lvl="1"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в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том числе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40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школ, </a:t>
            </a:r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lvl="1"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3 </a:t>
            </a:r>
            <a:r>
              <a:rPr lang="ru-RU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дошкольно-школьных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учреждения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,</a:t>
            </a:r>
          </a:p>
          <a:p>
            <a:pPr lvl="1"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64 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дошкольных учреждения, </a:t>
            </a:r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lvl="1"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3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детских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дома </a:t>
            </a:r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lvl="1"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8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внешкольных учреждений, </a:t>
            </a:r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2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больницы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,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9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поликлиник,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3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женских консультации и роддом, </a:t>
            </a:r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13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библиотек и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26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библиотечных пунктов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,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Л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ицей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искусств и детская школа искусств, детская музыкальная школа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,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2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Дома культуры,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2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кинотеатра, </a:t>
            </a:r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магазины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сети «Пятерочка», «</a:t>
            </a:r>
            <a:r>
              <a:rPr lang="ru-RU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Агроторг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», «Оазис», </a:t>
            </a:r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63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предприятия быстрого питания.</a:t>
            </a:r>
          </a:p>
          <a:p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85728"/>
            <a:ext cx="7056784" cy="91102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Транспортные </a:t>
            </a:r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узлы</a:t>
            </a:r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/>
            </a:r>
            <a:b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</a:rPr>
            </a:br>
            <a:endParaRPr lang="ru-RU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437112"/>
            <a:ext cx="2786082" cy="2011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861451"/>
            <a:ext cx="2428892" cy="1996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4797152"/>
            <a:ext cx="1928826" cy="162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500034" y="980728"/>
            <a:ext cx="8248430" cy="378565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Станций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метро в Красносельском районе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нет.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Ближайшая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станция метро- «Проспект Ветеранов» в Кировском районе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В Красносельском районе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20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городских и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16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пригородных автобусных маршрутов, а также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7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трамвайных маршрутов и коммерческие маршрутные такси. </a:t>
            </a:r>
            <a:endParaRPr lang="ru-RU" sz="2400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На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территории Красносельского района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5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железнодорожных станции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: </a:t>
            </a:r>
            <a:r>
              <a:rPr lang="ru-RU" sz="2400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Лигово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, </a:t>
            </a:r>
            <a:r>
              <a:rPr lang="ru-RU" sz="2400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Горелово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, Скачки, Красное Село, Сосновая Поляна. </a:t>
            </a:r>
            <a:endParaRPr lang="ru-RU" sz="24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Ссылки</a:t>
            </a:r>
            <a:endParaRPr lang="ru-RU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http://piter.stay24.ru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...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http://ru.wikipedia.org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...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b="1" dirty="0" smtClean="0">
                <a:ln w="50800"/>
                <a:solidFill>
                  <a:schemeClr val="bg1"/>
                </a:solidFill>
              </a:rPr>
              <a:t>http://www.tramvision.ru</a:t>
            </a:r>
            <a:r>
              <a:rPr lang="ru-RU" b="1" dirty="0" smtClean="0">
                <a:ln w="50800"/>
                <a:solidFill>
                  <a:schemeClr val="bg1"/>
                </a:solidFill>
              </a:rPr>
              <a:t>...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http://www.nedelya.ru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...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Words>372</Words>
  <Application>Microsoft Office PowerPoint</Application>
  <PresentationFormat>Экран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Красносельский район</vt:lpstr>
      <vt:lpstr>Цель работы</vt:lpstr>
      <vt:lpstr>Застройка района</vt:lpstr>
      <vt:lpstr>Слайд 4</vt:lpstr>
      <vt:lpstr>Слайд 5</vt:lpstr>
      <vt:lpstr>Учреждения</vt:lpstr>
      <vt:lpstr>Транспортные узлы </vt:lpstr>
      <vt:lpstr>Ссылки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Красносельский район</dc:title>
  <dc:creator>Sasha</dc:creator>
  <cp:lastModifiedBy>Аннушка</cp:lastModifiedBy>
  <cp:revision>34</cp:revision>
  <dcterms:created xsi:type="dcterms:W3CDTF">2013-03-24T08:07:44Z</dcterms:created>
  <dcterms:modified xsi:type="dcterms:W3CDTF">2013-04-20T09:47:43Z</dcterms:modified>
</cp:coreProperties>
</file>