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2" r:id="rId7"/>
    <p:sldId id="260" r:id="rId8"/>
    <p:sldId id="261" r:id="rId9"/>
    <p:sldId id="266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6021288"/>
            <a:ext cx="5991200" cy="432048"/>
          </a:xfrm>
        </p:spPr>
        <p:txBody>
          <a:bodyPr/>
          <a:lstStyle/>
          <a:p>
            <a:r>
              <a:rPr lang="ru-RU" sz="2400" i="1" dirty="0" smtClean="0">
                <a:latin typeface="Franklin Gothic Heavy" pitchFamily="34" charset="0"/>
              </a:rPr>
              <a:t>Автор работы</a:t>
            </a:r>
            <a:r>
              <a:rPr lang="ru-RU" sz="2400" i="1" dirty="0" smtClean="0">
                <a:latin typeface="Franklin Gothic Heavy" pitchFamily="34" charset="0"/>
              </a:rPr>
              <a:t>:</a:t>
            </a:r>
            <a:r>
              <a:rPr lang="en-US" sz="2400" i="1" dirty="0" smtClean="0">
                <a:latin typeface="Franklin Gothic Heavy" pitchFamily="34" charset="0"/>
              </a:rPr>
              <a:t> </a:t>
            </a:r>
            <a:r>
              <a:rPr lang="ru-RU" sz="2400" i="1" dirty="0" smtClean="0">
                <a:latin typeface="Franklin Gothic Heavy" pitchFamily="34" charset="0"/>
              </a:rPr>
              <a:t>Трубин Андрей 6В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39472" cy="2074164"/>
          </a:xfrm>
        </p:spPr>
        <p:txBody>
          <a:bodyPr>
            <a:prstTxWarp prst="textTriangle">
              <a:avLst/>
            </a:prstTxWarp>
          </a:bodyPr>
          <a:lstStyle/>
          <a:p>
            <a:r>
              <a:rPr lang="ru-RU" b="1" i="1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Рекорды</a:t>
            </a:r>
            <a:r>
              <a:rPr lang="ru-RU" b="1" i="1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ru-RU" b="1" i="1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футбола</a:t>
            </a:r>
            <a:endParaRPr lang="ru-RU" b="1" i="1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 flipV="1">
            <a:off x="8748464" y="6695648"/>
            <a:ext cx="7200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1196752"/>
            <a:ext cx="8424936" cy="1728192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Надеюсь, что  </a:t>
            </a:r>
            <a:r>
              <a:rPr lang="ru-RU" sz="3200" dirty="0" smtClean="0"/>
              <a:t>В</a:t>
            </a:r>
            <a:r>
              <a:rPr lang="ru-RU" sz="3200" dirty="0" smtClean="0"/>
              <a:t>ам </a:t>
            </a:r>
            <a:r>
              <a:rPr lang="ru-RU" sz="3200" dirty="0" smtClean="0"/>
              <a:t>понравилась моя презентация, и </a:t>
            </a:r>
            <a:r>
              <a:rPr lang="ru-RU" sz="3200" dirty="0" smtClean="0"/>
              <a:t> </a:t>
            </a:r>
            <a:r>
              <a:rPr lang="ru-RU" sz="3200" dirty="0" smtClean="0"/>
              <a:t>рекорды Мирового футбола  пробудили </a:t>
            </a:r>
            <a:r>
              <a:rPr lang="ru-RU" sz="3200" dirty="0" smtClean="0"/>
              <a:t> </a:t>
            </a:r>
            <a:r>
              <a:rPr lang="ru-RU" sz="3200" dirty="0" smtClean="0"/>
              <a:t>интерес к этой великой игре.</a:t>
            </a: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3448" cy="576064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Спасибо за внимание!!!</a:t>
            </a:r>
            <a:endParaRPr lang="ru-RU" sz="3200" dirty="0"/>
          </a:p>
        </p:txBody>
      </p:sp>
      <p:pic>
        <p:nvPicPr>
          <p:cNvPr id="1026" name="Picture 2" descr="http://hotwalls.ru/wallpapers/udar_runi_cherez_sebya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89040"/>
            <a:ext cx="3895146" cy="2764929"/>
          </a:xfrm>
          <a:prstGeom prst="rect">
            <a:avLst/>
          </a:prstGeom>
          <a:noFill/>
        </p:spPr>
      </p:pic>
      <p:pic>
        <p:nvPicPr>
          <p:cNvPr id="1028" name="Picture 4" descr="http://www.lamanserlo.com/uploads/posts/1299568638_poezdki-na-futb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056"/>
            <a:ext cx="4176464" cy="2462014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 flipH="1" flipV="1">
            <a:off x="8918768" y="662364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692696"/>
            <a:ext cx="8280920" cy="5616624"/>
          </a:xfrm>
        </p:spPr>
        <p:txBody>
          <a:bodyPr>
            <a:normAutofit lnSpcReduction="10000"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http://images.yandex.ru/yandsearch?text=%D0%BA%D1%80%D0%B8%D1%88%D1%82%D0%B8%D0%B0%D0%BD%D1%83%20%D1%80%D0%BE%D0%BD%D0%B0%D0%BB%D0%B4%D0%BE%20&amp;uinfo=sw-1263-sh-890-fw-1038-fh-598-pd-1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http://ru.wikipedia.org/wiki/%CA%F0%E8%F8%F2%E8%E0%ED%F3_%D0%EE%ED%E0%EB%E4%F3</a:t>
            </a:r>
            <a:r>
              <a:rPr lang="ru-RU" sz="14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</a:t>
            </a:r>
            <a:r>
              <a:rPr lang="en-US" sz="1400" dirty="0" smtClean="0">
                <a:solidFill>
                  <a:schemeClr val="bg1"/>
                </a:solidFill>
              </a:rPr>
              <a:t>http://realmadrid.kz/4269-novyy-rekord-krishtianu-ronaldu.html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http://tv.eurosport.ru/football/la-liga/2011-2012/story_sto3270815</a:t>
            </a:r>
            <a:r>
              <a:rPr lang="ru-RU" sz="1400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en-US" sz="1400" dirty="0" smtClean="0">
                <a:solidFill>
                  <a:schemeClr val="bg1"/>
                </a:solidFill>
              </a:rPr>
              <a:t>shtmlhttp://tvoy-interes.ru/samyj-silnyj-udar-v</a:t>
            </a:r>
            <a:r>
              <a:rPr lang="ru-RU" sz="1400" dirty="0" smtClean="0">
                <a:solidFill>
                  <a:schemeClr val="bg1"/>
                </a:solidFill>
              </a:rPr>
              <a:t>  </a:t>
            </a:r>
            <a:r>
              <a:rPr lang="en-US" sz="1400" dirty="0" err="1" smtClean="0">
                <a:solidFill>
                  <a:schemeClr val="bg1"/>
                </a:solidFill>
              </a:rPr>
              <a:t>futbole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htmlhttp://football.ya1.ru/brovka/57509-futbolnye-rekordy-v-anglii.html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http://www.tyiya.ru/futbolnye-rekordy/ http://images.yandex.ru/yandsearch?p=5&amp;text=%D0%BB%D0%B8%D0%B3%D0%B0%20%D1%87%D0%B5%D0%BC%D0%BF%D0%B8%D0%BE%D0%BD%D0%BE%D0%B2&amp;pos=172&amp;uinfo=sw-1263-sh-890-fw-1038-fh-598-pd-1&amp;rpt=simage&amp;img_url=http%3A%2F%2Fwww.rg.ru%2Fimg%2Fcontent%2F73%2F81%2F42%2F15_p_soc600.jpg</a:t>
            </a:r>
            <a:r>
              <a:rPr lang="ru-RU" sz="1400" dirty="0" smtClean="0">
                <a:solidFill>
                  <a:schemeClr val="bg1"/>
                </a:solidFill>
              </a:rPr>
              <a:t>               </a:t>
            </a:r>
            <a:r>
              <a:rPr lang="en-US" sz="1400" dirty="0" smtClean="0">
                <a:solidFill>
                  <a:schemeClr val="bg1"/>
                </a:solidFill>
              </a:rPr>
              <a:t>http://images.yandex.ru/yandsearch?p=15&amp;text=%D1%83%D0%B4%D0%B0%D1%80%20%D0%B8%20%D0%B3%D0%BE%D0%BB&amp;pos=474&amp;uinfo=sw-1263-sh-890-fw-1038-fh-598-pd-1&amp;rpt=simage&amp;img_url=http%3A%2F%2Fcs11172.userapi.com%2Fg32943004%2Fa_2b7f374c.jpg http://zenit-stat.ru/ http://images.yandex.ru/yandsearch?p=1&amp;text=%D0%B7%D0%B5%D0%BD%D0%B8%D1%82%20%D1%8D%D0%BC%D0%B1%D0%BB%D0%B5%D0%BC%D0%B0&amp;pos=48&amp;uinfo=sw-1263-sh-890-fw-1038-fh-598-pd-1&amp;rpt=simage&amp;img_url=http%3A%2F%2Fstat20.privet.ru%2Fab%2F0b32dfafe1193f43e7bd2dc317d50de1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39952" y="0"/>
            <a:ext cx="3960440" cy="720080"/>
          </a:xfrm>
        </p:spPr>
        <p:txBody>
          <a:bodyPr>
            <a:noAutofit/>
          </a:bodyPr>
          <a:lstStyle/>
          <a:p>
            <a:r>
              <a:rPr lang="ru-RU" sz="2000" dirty="0" smtClean="0"/>
              <a:t>Ссылки, с которыми я работал:</a:t>
            </a:r>
            <a:endParaRPr lang="ru-RU" sz="2000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 flipH="1">
            <a:off x="8676456" y="6093296"/>
            <a:ext cx="144017" cy="91360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1124744"/>
            <a:ext cx="3002302" cy="54006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Я сам увлекаюсь футболом уже 6 лет и мне самому захотелось чуть-чуть </a:t>
            </a:r>
            <a:r>
              <a:rPr lang="ru-RU" sz="2400" b="1" dirty="0" smtClean="0"/>
              <a:t>узнать о   рекордах  </a:t>
            </a:r>
            <a:r>
              <a:rPr lang="ru-RU" sz="2400" b="1" dirty="0" smtClean="0"/>
              <a:t>моей любимой </a:t>
            </a:r>
            <a:r>
              <a:rPr lang="ru-RU" sz="2400" b="1" dirty="0" smtClean="0"/>
              <a:t>игры.</a:t>
            </a:r>
            <a:endParaRPr lang="ru-RU" sz="2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332656"/>
            <a:ext cx="4824536" cy="595536"/>
          </a:xfrm>
        </p:spPr>
        <p:txBody>
          <a:bodyPr>
            <a:noAutofit/>
          </a:bodyPr>
          <a:lstStyle/>
          <a:p>
            <a:r>
              <a:rPr lang="ru-RU" sz="2400" dirty="0" smtClean="0"/>
              <a:t>Я выбрал эту тему, потому что …</a:t>
            </a:r>
            <a:endParaRPr lang="ru-RU" sz="2400" dirty="0"/>
          </a:p>
        </p:txBody>
      </p:sp>
      <p:pic>
        <p:nvPicPr>
          <p:cNvPr id="22530" name="Picture 2" descr="http://wallpapersforipad.net/wp-content/uploads/2011/01/cristiano-ronaldo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124744"/>
            <a:ext cx="5314950" cy="5314951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91880" y="476672"/>
            <a:ext cx="5256584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>
                <a:solidFill>
                  <a:schemeClr val="tx2"/>
                </a:solidFill>
                <a:latin typeface="Franklin Gothic Heavy" pitchFamily="34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Футбол - очень популярный вид спорта во всем мире. Это игра с большой историей, которая возникла еще в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1863</a:t>
            </a:r>
            <a:r>
              <a:rPr lang="ru-RU" sz="2800" b="1" dirty="0" smtClean="0">
                <a:solidFill>
                  <a:schemeClr val="tx2"/>
                </a:solidFill>
              </a:rPr>
              <a:t> году.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    Как и в других видах спорта в футболе есть определенные достижения и рекорды, которые вошли в историю этой величественной игры. </a:t>
            </a:r>
          </a:p>
          <a:p>
            <a:pPr algn="just">
              <a:buNone/>
            </a:pPr>
            <a:endParaRPr lang="ru-RU" dirty="0" smtClean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1187624" y="6165304"/>
            <a:ext cx="1984248" cy="332656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87624" y="6021288"/>
            <a:ext cx="1981200" cy="1306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a28e61fda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9514"/>
            <a:ext cx="3600400" cy="2657438"/>
          </a:xfrm>
          <a:prstGeom prst="rect">
            <a:avLst/>
          </a:prstGeom>
        </p:spPr>
      </p:pic>
      <p:pic>
        <p:nvPicPr>
          <p:cNvPr id="7170" name="Picture 2" descr="http://www.rg.ru/img/content/73/81/42/15_p_soc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3576113" cy="271784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ele_cosmo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1196752"/>
            <a:ext cx="3629025" cy="4286250"/>
          </a:xfrm>
        </p:spPr>
      </p:pic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67544" y="1196752"/>
            <a:ext cx="4536504" cy="5400600"/>
          </a:xfrm>
        </p:spPr>
        <p:txBody>
          <a:bodyPr vert="horz" tIns="45720" bIns="45720" anchor="t" anchorCtr="0">
            <a:noAutofit/>
          </a:bodyPr>
          <a:lstStyle/>
          <a:p>
            <a:r>
              <a:rPr lang="vi-VN" sz="2400" b="1" dirty="0" smtClean="0"/>
              <a:t>Э́дсон Ара́нтис ду Насиме́нту</a:t>
            </a:r>
            <a:r>
              <a:rPr lang="ru-RU" sz="2400" b="1" dirty="0" smtClean="0"/>
              <a:t> (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23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октября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1940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года), более известный как Пеле́ — бразильский футболист, нападающий(атакующий </a:t>
            </a:r>
            <a:r>
              <a:rPr lang="ru-RU" sz="2400" b="1" dirty="0" err="1" smtClean="0"/>
              <a:t>полузашитник</a:t>
            </a:r>
            <a:r>
              <a:rPr lang="ru-RU" sz="2400" b="1" dirty="0" smtClean="0"/>
              <a:t>). Легендарный король футбола Пеле в период с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сентября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1956</a:t>
            </a:r>
            <a:r>
              <a:rPr lang="ru-RU" sz="2400" b="1" dirty="0" smtClean="0"/>
              <a:t> по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октября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1977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забил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1281</a:t>
            </a:r>
            <a:r>
              <a:rPr lang="ru-RU" sz="2400" b="1" dirty="0" smtClean="0"/>
              <a:t> гол в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1363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сыгранных матчах;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1261027" flipV="1">
            <a:off x="5824930" y="854312"/>
            <a:ext cx="3130090" cy="604011"/>
          </a:xfrm>
        </p:spPr>
        <p:txBody>
          <a:bodyPr>
            <a:noAutofit/>
          </a:bodyPr>
          <a:lstStyle/>
          <a:p>
            <a:r>
              <a:rPr lang="vi-VN" sz="2000" dirty="0" smtClean="0"/>
              <a:t>Э́дсон Ара́нтис ду Насиме́нту</a:t>
            </a:r>
            <a:r>
              <a:rPr lang="ru-RU" sz="2000" dirty="0" smtClean="0"/>
              <a:t>(Пеле)</a:t>
            </a:r>
            <a:endParaRPr lang="ru-RU" sz="2000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300192" y="5745013"/>
            <a:ext cx="2592288" cy="27627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95536" y="332656"/>
            <a:ext cx="4392488" cy="56886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Урождённый </a:t>
            </a:r>
            <a:r>
              <a:rPr lang="ru-RU" sz="2400" b="1" dirty="0" err="1" smtClean="0"/>
              <a:t>Лу́каш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Ю́зеф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Подо́льский</a:t>
            </a:r>
            <a:r>
              <a:rPr lang="ru-RU" sz="2400" b="1" dirty="0" smtClean="0"/>
              <a:t> (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4</a:t>
            </a:r>
            <a:r>
              <a:rPr lang="ru-RU" sz="2400" b="1" dirty="0" smtClean="0"/>
              <a:t> июня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1985</a:t>
            </a:r>
            <a:r>
              <a:rPr lang="ru-RU" sz="2400" b="1" dirty="0" smtClean="0"/>
              <a:t>) — немецкий футболист польского происхождения, нападающий лондонского «Арсенала» и сборной Германии.                                                    На Чемпионате мира по футболу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2010</a:t>
            </a:r>
            <a:r>
              <a:rPr lang="ru-RU" sz="2400" b="1" dirty="0" smtClean="0"/>
              <a:t> г. был зафиксирован удар </a:t>
            </a:r>
            <a:r>
              <a:rPr lang="ru-RU" sz="2400" b="1" dirty="0" err="1" smtClean="0"/>
              <a:t>Лукаса</a:t>
            </a:r>
            <a:r>
              <a:rPr lang="ru-RU" sz="2400" b="1" dirty="0" smtClean="0"/>
              <a:t> со скоростью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201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/>
              <a:t>км/ч.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310019">
            <a:off x="5160410" y="290647"/>
            <a:ext cx="3743502" cy="670396"/>
          </a:xfrm>
        </p:spPr>
        <p:txBody>
          <a:bodyPr>
            <a:normAutofit/>
          </a:bodyPr>
          <a:lstStyle/>
          <a:p>
            <a:r>
              <a:rPr lang="vi-VN" sz="2800" dirty="0" smtClean="0"/>
              <a:t>Лу́кас Подо́льски</a:t>
            </a:r>
            <a:endParaRPr lang="ru-RU" sz="2800" dirty="0"/>
          </a:p>
        </p:txBody>
      </p:sp>
      <p:pic>
        <p:nvPicPr>
          <p:cNvPr id="3074" name="Picture 2" descr="http://diesel.elcat.kg/uploads/monthly_06_2012/post-92818-1339147336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8718" y="1340768"/>
            <a:ext cx="4265742" cy="32403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6056" y="4797152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Самый сильный удар на сегодняшний день.</a:t>
            </a:r>
            <a:endParaRPr lang="ru-RU" sz="24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mama.ru/uploads/attachments/images/fc0c5ed9a9c2989098ef7d86e9f40c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84784"/>
            <a:ext cx="4536504" cy="3456383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 flipH="1" flipV="1">
            <a:off x="8702744" y="647962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476672"/>
            <a:ext cx="4032448" cy="6120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Португальский</a:t>
            </a:r>
            <a:r>
              <a:rPr lang="en-US" sz="2400" b="1" dirty="0" smtClean="0"/>
              <a:t> </a:t>
            </a:r>
            <a:r>
              <a:rPr lang="ru-RU" sz="2400" b="1" dirty="0" smtClean="0"/>
              <a:t>футболист, выступающий за испанский клуб «Реал Мадрид» и сборную Португалии. Самый дорогой футболист в истории футбола. Считается одним из лучших футболистов современности.</a:t>
            </a:r>
          </a:p>
          <a:p>
            <a:endParaRPr lang="ru-RU" dirty="0" smtClean="0">
              <a:latin typeface="Franklin Gothic Heavy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436475">
            <a:off x="5594966" y="1759644"/>
            <a:ext cx="3231949" cy="440043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Криштиа́ну</a:t>
            </a:r>
            <a:r>
              <a:rPr lang="ru-RU" sz="2400" dirty="0" smtClean="0"/>
              <a:t> </a:t>
            </a:r>
            <a:r>
              <a:rPr lang="ru-RU" sz="2400" dirty="0" err="1" smtClean="0"/>
              <a:t>Рона́лду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404664"/>
            <a:ext cx="40324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1000"/>
              </a:spcAft>
              <a:buClr>
                <a:schemeClr val="accent2"/>
              </a:buClr>
              <a:buSzPct val="85000"/>
            </a:pPr>
            <a:r>
              <a:rPr lang="ru-RU" sz="2000" dirty="0" err="1" smtClean="0">
                <a:solidFill>
                  <a:schemeClr val="tx2"/>
                </a:solidFill>
              </a:rPr>
              <a:t>Криштиа́ну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Рона́лду</a:t>
            </a:r>
            <a:r>
              <a:rPr lang="ru-RU" sz="2000" dirty="0" smtClean="0">
                <a:solidFill>
                  <a:schemeClr val="tx2"/>
                </a:solidFill>
              </a:rPr>
              <a:t> душ </a:t>
            </a:r>
            <a:r>
              <a:rPr lang="ru-RU" sz="2000" dirty="0" err="1" smtClean="0">
                <a:solidFill>
                  <a:schemeClr val="tx2"/>
                </a:solidFill>
              </a:rPr>
              <a:t>Са́нтуш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Аве́йру</a:t>
            </a:r>
            <a:r>
              <a:rPr lang="ru-RU" sz="2000" dirty="0" smtClean="0">
                <a:solidFill>
                  <a:schemeClr val="tx2"/>
                </a:solidFill>
              </a:rPr>
              <a:t> (род.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5</a:t>
            </a:r>
            <a:r>
              <a:rPr lang="ru-RU" sz="2000" dirty="0" smtClean="0">
                <a:solidFill>
                  <a:schemeClr val="tx2"/>
                </a:solidFill>
              </a:rPr>
              <a:t> февраля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1985</a:t>
            </a:r>
            <a:r>
              <a:rPr lang="ru-RU" sz="2000" dirty="0" smtClean="0">
                <a:solidFill>
                  <a:schemeClr val="tx2"/>
                </a:solidFill>
              </a:rPr>
              <a:t>)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5085184"/>
            <a:ext cx="5724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Роналду</a:t>
            </a:r>
            <a:r>
              <a:rPr lang="ru-RU" sz="2000" b="1" dirty="0" smtClean="0"/>
              <a:t>  установил очередной рекорд в составе мадридского «Реала» – уже четыре чемпионата подряд он не забивал меньше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30</a:t>
            </a:r>
            <a:r>
              <a:rPr lang="ru-RU" sz="2000" b="1" dirty="0" smtClean="0"/>
              <a:t> голов.</a:t>
            </a:r>
            <a:endParaRPr lang="ru-RU" sz="2000" b="1" dirty="0" smtClean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 flipV="1">
            <a:off x="8748464" y="6309319"/>
            <a:ext cx="7200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51520" y="908720"/>
            <a:ext cx="4104456" cy="576064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Наибольшее количество побед в </a:t>
            </a:r>
            <a:r>
              <a:rPr lang="en-US" sz="2000" b="1" dirty="0" smtClean="0"/>
              <a:t>Barclays Premier  League </a:t>
            </a:r>
            <a:r>
              <a:rPr lang="ru-RU" sz="2000" b="1" dirty="0" smtClean="0"/>
              <a:t>:</a:t>
            </a:r>
            <a:r>
              <a:rPr lang="ru-RU" sz="2000" b="1" dirty="0" smtClean="0"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1756</a:t>
            </a:r>
            <a:r>
              <a:rPr lang="ru-RU" sz="2000" b="1" dirty="0" smtClean="0"/>
              <a:t>, «Ливерпуль» </a:t>
            </a:r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Самая долгая серия без поражений в </a:t>
            </a:r>
            <a:r>
              <a:rPr lang="en-US" sz="2000" b="1" dirty="0" smtClean="0"/>
              <a:t>Barclays Premier  League</a:t>
            </a:r>
            <a:r>
              <a:rPr lang="ru-RU" sz="2000" b="1" dirty="0" smtClean="0"/>
              <a:t> :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49</a:t>
            </a:r>
            <a:r>
              <a:rPr lang="ru-RU" sz="2000" b="1" dirty="0" smtClean="0"/>
              <a:t>, «Арсенал», прервана «Манчестер </a:t>
            </a:r>
            <a:r>
              <a:rPr lang="ru-RU" sz="2000" b="1" dirty="0" err="1" smtClean="0"/>
              <a:t>Юнайтед</a:t>
            </a:r>
            <a:r>
              <a:rPr lang="ru-RU" sz="2000" b="1" dirty="0" smtClean="0"/>
              <a:t>»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Самый дорогой </a:t>
            </a:r>
            <a:r>
              <a:rPr lang="ru-RU" sz="2000" b="1" dirty="0" err="1" smtClean="0"/>
              <a:t>трансфер</a:t>
            </a:r>
            <a:r>
              <a:rPr lang="ru-RU" sz="2000" b="1" dirty="0" smtClean="0"/>
              <a:t> игрока из чемпионата Англии за(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100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млн</a:t>
            </a:r>
            <a:r>
              <a:rPr lang="ru-RU" sz="2000" b="1" dirty="0" smtClean="0"/>
              <a:t> евро):</a:t>
            </a:r>
            <a:br>
              <a:rPr lang="ru-RU" sz="2000" b="1" dirty="0" smtClean="0"/>
            </a:br>
            <a:r>
              <a:rPr lang="ru-RU" sz="2000" b="1" dirty="0" err="1" smtClean="0"/>
              <a:t>Криштиану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Роналду</a:t>
            </a:r>
            <a:r>
              <a:rPr lang="ru-RU" sz="2000" b="1" dirty="0" smtClean="0"/>
              <a:t>, из «Манчестер </a:t>
            </a:r>
            <a:r>
              <a:rPr lang="ru-RU" sz="2000" b="1" dirty="0" err="1" smtClean="0"/>
              <a:t>Юнайтед</a:t>
            </a:r>
            <a:r>
              <a:rPr lang="ru-RU" sz="2000" b="1" dirty="0" smtClean="0"/>
              <a:t>» в «Реал Мадрид» </a:t>
            </a:r>
            <a:r>
              <a:rPr lang="ru-RU" sz="2000" b="1" dirty="0" smtClean="0">
                <a:latin typeface="Franklin Gothic Heavy" pitchFamily="34" charset="0"/>
              </a:rPr>
              <a:t/>
            </a:r>
            <a:br>
              <a:rPr lang="ru-RU" sz="2000" b="1" dirty="0" smtClean="0">
                <a:latin typeface="Franklin Gothic Heavy" pitchFamily="34" charset="0"/>
              </a:rPr>
            </a:br>
            <a:endParaRPr lang="ru-RU" sz="2000" b="1" dirty="0" smtClean="0">
              <a:latin typeface="Franklin Gothic Heavy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4392488" cy="64807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Barclays Primer League</a:t>
            </a:r>
            <a:endParaRPr lang="ru-RU" sz="2000" dirty="0"/>
          </a:p>
        </p:txBody>
      </p:sp>
      <p:pic>
        <p:nvPicPr>
          <p:cNvPr id="2058" name="Picture 10" descr="http://im5-tub-ru.yandex.net/i?id=595595555-2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60648"/>
            <a:ext cx="1905000" cy="1428750"/>
          </a:xfrm>
          <a:prstGeom prst="rect">
            <a:avLst/>
          </a:prstGeom>
          <a:noFill/>
        </p:spPr>
      </p:pic>
      <p:pic>
        <p:nvPicPr>
          <p:cNvPr id="2060" name="Picture 12" descr="http://im8-tub-ru.yandex.net/i?id=85383575-6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628800"/>
            <a:ext cx="1905000" cy="1428750"/>
          </a:xfrm>
          <a:prstGeom prst="rect">
            <a:avLst/>
          </a:prstGeom>
          <a:noFill/>
        </p:spPr>
      </p:pic>
      <p:pic>
        <p:nvPicPr>
          <p:cNvPr id="2062" name="Picture 14" descr="http://im6-tub-ru.yandex.net/i?id=459202266-15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772816"/>
            <a:ext cx="1599996" cy="1296144"/>
          </a:xfrm>
          <a:prstGeom prst="rect">
            <a:avLst/>
          </a:prstGeom>
          <a:noFill/>
        </p:spPr>
      </p:pic>
      <p:pic>
        <p:nvPicPr>
          <p:cNvPr id="2064" name="Picture 16" descr="http://im4-tub-ru.yandex.net/i?id=446635836-2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556792"/>
            <a:ext cx="1368152" cy="1296144"/>
          </a:xfrm>
          <a:prstGeom prst="rect">
            <a:avLst/>
          </a:prstGeom>
          <a:noFill/>
        </p:spPr>
      </p:pic>
      <p:pic>
        <p:nvPicPr>
          <p:cNvPr id="2066" name="Picture 18" descr="http://im3-tub-ru.yandex.net/i?id=19289861-53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2924944"/>
            <a:ext cx="1584176" cy="1188132"/>
          </a:xfrm>
          <a:prstGeom prst="rect">
            <a:avLst/>
          </a:prstGeom>
          <a:noFill/>
        </p:spPr>
      </p:pic>
      <p:pic>
        <p:nvPicPr>
          <p:cNvPr id="2068" name="Picture 20" descr="http://im4-tub-ru.yandex.net/i?id=147489614-48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2924944"/>
            <a:ext cx="1656184" cy="1242138"/>
          </a:xfrm>
          <a:prstGeom prst="rect">
            <a:avLst/>
          </a:prstGeom>
          <a:noFill/>
        </p:spPr>
      </p:pic>
      <p:pic>
        <p:nvPicPr>
          <p:cNvPr id="2072" name="Picture 24" descr="http://im8-tub-ru.yandex.net/i?id=290843710-63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3933056"/>
            <a:ext cx="1008112" cy="1080120"/>
          </a:xfrm>
          <a:prstGeom prst="rect">
            <a:avLst/>
          </a:prstGeom>
          <a:noFill/>
        </p:spPr>
      </p:pic>
      <p:pic>
        <p:nvPicPr>
          <p:cNvPr id="2078" name="Picture 30" descr="http://im4-tub-ru.yandex.net/i?id=299788929-07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4149080"/>
            <a:ext cx="1368152" cy="1026114"/>
          </a:xfrm>
          <a:prstGeom prst="rect">
            <a:avLst/>
          </a:prstGeom>
          <a:noFill/>
        </p:spPr>
      </p:pic>
      <p:pic>
        <p:nvPicPr>
          <p:cNvPr id="2080" name="Picture 32" descr="http://im5-tub-ru.yandex.net/i?id=715065001-10-72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336" y="5013176"/>
            <a:ext cx="1296144" cy="1296144"/>
          </a:xfrm>
          <a:prstGeom prst="rect">
            <a:avLst/>
          </a:prstGeom>
          <a:noFill/>
        </p:spPr>
      </p:pic>
      <p:pic>
        <p:nvPicPr>
          <p:cNvPr id="2082" name="Picture 34" descr="http://im7-tub-ru.yandex.net/i?id=338637579-46-72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72200" y="5013176"/>
            <a:ext cx="1224136" cy="1296144"/>
          </a:xfrm>
          <a:prstGeom prst="rect">
            <a:avLst/>
          </a:prstGeom>
          <a:noFill/>
        </p:spPr>
      </p:pic>
      <p:pic>
        <p:nvPicPr>
          <p:cNvPr id="2084" name="Picture 36" descr="http://im4-tub-ru.yandex.net/i?id=474045682-53-72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60032" y="5157192"/>
            <a:ext cx="1512168" cy="1134126"/>
          </a:xfrm>
          <a:prstGeom prst="rect">
            <a:avLst/>
          </a:prstGeom>
          <a:noFill/>
        </p:spPr>
      </p:pic>
      <p:pic>
        <p:nvPicPr>
          <p:cNvPr id="2086" name="Picture 38" descr="http://im5-tub-ru.yandex.net/i?id=397235744-04-72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5976" y="4221088"/>
            <a:ext cx="1296144" cy="1068710"/>
          </a:xfrm>
          <a:prstGeom prst="rect">
            <a:avLst/>
          </a:prstGeom>
          <a:noFill/>
        </p:spPr>
      </p:pic>
      <p:pic>
        <p:nvPicPr>
          <p:cNvPr id="2070" name="Picture 22" descr="http://im8-tub-ru.yandex.net/i?id=314861875-32-72&amp;n=2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16016" y="3068960"/>
            <a:ext cx="1536171" cy="1152128"/>
          </a:xfrm>
          <a:prstGeom prst="rect">
            <a:avLst/>
          </a:prstGeom>
          <a:noFill/>
        </p:spPr>
      </p:pic>
      <p:pic>
        <p:nvPicPr>
          <p:cNvPr id="2076" name="Picture 28" descr="http://im3-tub-ru.yandex.net/i?id=470940710-01-72&amp;n=2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224" y="3933056"/>
            <a:ext cx="1299984" cy="1037222"/>
          </a:xfrm>
          <a:prstGeom prst="rect">
            <a:avLst/>
          </a:prstGeom>
          <a:noFill/>
        </p:spPr>
      </p:pic>
      <p:pic>
        <p:nvPicPr>
          <p:cNvPr id="2054" name="Picture 6" descr="http://im5-tub-ru.yandex.net/i?id=642632403-02-72&amp;n=2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20272" y="332656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 flipH="1" flipV="1">
            <a:off x="8748464" y="6525344"/>
            <a:ext cx="72008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51520" y="476672"/>
            <a:ext cx="4608512" cy="6264696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i="1" spc="-150" dirty="0" smtClean="0"/>
              <a:t>«</a:t>
            </a:r>
            <a:r>
              <a:rPr lang="ru-RU" sz="2000" b="1" dirty="0" smtClean="0"/>
              <a:t>Реал» установил рекорд по количеству очков (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100</a:t>
            </a:r>
            <a:r>
              <a:rPr lang="ru-RU" sz="2000" b="1" dirty="0" smtClean="0"/>
              <a:t>), набранных в высшем дивизионе чемпионата Испании.</a:t>
            </a:r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err="1" smtClean="0"/>
              <a:t>Месси</a:t>
            </a:r>
            <a:r>
              <a:rPr lang="ru-RU" sz="2000" b="1" dirty="0" smtClean="0"/>
              <a:t> превзошел клубный рекорд «Барселоны» по количеству </a:t>
            </a:r>
            <a:r>
              <a:rPr lang="ru-RU" sz="2000" b="1" dirty="0" err="1" smtClean="0"/>
              <a:t>хет-триков</a:t>
            </a:r>
            <a:r>
              <a:rPr lang="ru-RU" sz="2000" b="1" dirty="0" smtClean="0"/>
              <a:t>. На счету аргентинца теперь 14 </a:t>
            </a:r>
            <a:r>
              <a:rPr lang="ru-RU" sz="2000" b="1" dirty="0" err="1" smtClean="0"/>
              <a:t>хет-триков</a:t>
            </a:r>
            <a:r>
              <a:rPr lang="ru-RU" sz="2000" b="1" dirty="0" smtClean="0"/>
              <a:t> в рамках </a:t>
            </a:r>
            <a:r>
              <a:rPr lang="en-US" sz="2000" b="1" dirty="0" smtClean="0"/>
              <a:t>League BBVA.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err="1" smtClean="0"/>
              <a:t>Месси</a:t>
            </a:r>
            <a:r>
              <a:rPr lang="ru-RU" sz="2000" b="1" dirty="0" smtClean="0"/>
              <a:t> побил мировой рекорд по числу голов в сезоне –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72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000" b="1" dirty="0" smtClean="0"/>
              <a:t>мяча.</a:t>
            </a:r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«Королевский клуб» установил рекорд по числу побед в Лиги</a:t>
            </a:r>
            <a:r>
              <a:rPr lang="en-US" sz="2000" b="1" dirty="0" smtClean="0"/>
              <a:t> BBVA</a:t>
            </a:r>
            <a:r>
              <a:rPr lang="ru-RU" sz="2000" b="1" dirty="0" smtClean="0"/>
              <a:t> в рамках одного сезона –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32</a:t>
            </a:r>
            <a:r>
              <a:rPr lang="ru-RU" sz="2000" b="1" dirty="0" smtClean="0"/>
              <a:t>. </a:t>
            </a:r>
            <a:endParaRPr lang="en-US" sz="20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4320480" cy="432048"/>
          </a:xfrm>
        </p:spPr>
        <p:txBody>
          <a:bodyPr>
            <a:noAutofit/>
          </a:bodyPr>
          <a:lstStyle/>
          <a:p>
            <a:r>
              <a:rPr lang="en-US" sz="2000" dirty="0" smtClean="0"/>
              <a:t>League BBVA</a:t>
            </a:r>
            <a:endParaRPr lang="ru-RU" sz="2000" dirty="0"/>
          </a:p>
        </p:txBody>
      </p:sp>
      <p:pic>
        <p:nvPicPr>
          <p:cNvPr id="1026" name="Picture 2" descr="http://im4-tub-ru.yandex.net/i?id=494221802-4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616968" cy="1212726"/>
          </a:xfrm>
          <a:prstGeom prst="rect">
            <a:avLst/>
          </a:prstGeom>
          <a:noFill/>
        </p:spPr>
      </p:pic>
      <p:pic>
        <p:nvPicPr>
          <p:cNvPr id="1028" name="Picture 4" descr="http://im3-tub-ru.yandex.net/i?id=65715246-5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640"/>
            <a:ext cx="1872208" cy="1404156"/>
          </a:xfrm>
          <a:prstGeom prst="rect">
            <a:avLst/>
          </a:prstGeom>
          <a:noFill/>
        </p:spPr>
      </p:pic>
      <p:pic>
        <p:nvPicPr>
          <p:cNvPr id="1030" name="Picture 6" descr="http://im4-tub-ru.yandex.net/i?id=148163102-60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412776"/>
            <a:ext cx="1728192" cy="1296144"/>
          </a:xfrm>
          <a:prstGeom prst="rect">
            <a:avLst/>
          </a:prstGeom>
          <a:noFill/>
        </p:spPr>
      </p:pic>
      <p:pic>
        <p:nvPicPr>
          <p:cNvPr id="1032" name="Picture 8" descr="http://im4-tub-ru.yandex.net/i?id=105106892-65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88640"/>
            <a:ext cx="1066800" cy="1428750"/>
          </a:xfrm>
          <a:prstGeom prst="rect">
            <a:avLst/>
          </a:prstGeom>
          <a:noFill/>
        </p:spPr>
      </p:pic>
      <p:pic>
        <p:nvPicPr>
          <p:cNvPr id="1036" name="Picture 12" descr="http://im2-tub-ru.yandex.net/i?id=37250316-24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1556792"/>
            <a:ext cx="981075" cy="1428750"/>
          </a:xfrm>
          <a:prstGeom prst="rect">
            <a:avLst/>
          </a:prstGeom>
          <a:noFill/>
        </p:spPr>
      </p:pic>
      <p:pic>
        <p:nvPicPr>
          <p:cNvPr id="1038" name="Picture 14" descr="http://im7-tub-ru.yandex.net/i?id=35791608-33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1556792"/>
            <a:ext cx="1368152" cy="1202661"/>
          </a:xfrm>
          <a:prstGeom prst="rect">
            <a:avLst/>
          </a:prstGeom>
          <a:noFill/>
        </p:spPr>
      </p:pic>
      <p:pic>
        <p:nvPicPr>
          <p:cNvPr id="1040" name="Picture 16" descr="http://im5-tub-ru.yandex.net/i?id=17138706-39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2636912"/>
            <a:ext cx="1656184" cy="1242138"/>
          </a:xfrm>
          <a:prstGeom prst="rect">
            <a:avLst/>
          </a:prstGeom>
          <a:noFill/>
        </p:spPr>
      </p:pic>
      <p:pic>
        <p:nvPicPr>
          <p:cNvPr id="1044" name="Picture 20" descr="http://im7-tub-ru.yandex.net/i?id=686050059-69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2996952"/>
            <a:ext cx="1008112" cy="1404156"/>
          </a:xfrm>
          <a:prstGeom prst="rect">
            <a:avLst/>
          </a:prstGeom>
          <a:noFill/>
        </p:spPr>
      </p:pic>
      <p:pic>
        <p:nvPicPr>
          <p:cNvPr id="1046" name="Picture 22" descr="http://im4-tub-ru.yandex.net/i?id=282624205-71-72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6296" y="3861048"/>
            <a:ext cx="1656184" cy="1242138"/>
          </a:xfrm>
          <a:prstGeom prst="rect">
            <a:avLst/>
          </a:prstGeom>
          <a:noFill/>
        </p:spPr>
      </p:pic>
      <p:pic>
        <p:nvPicPr>
          <p:cNvPr id="1048" name="Picture 24" descr="http://im3-tub-ru.yandex.net/i?id=57762491-46-72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8024" y="3933056"/>
            <a:ext cx="1512168" cy="1117366"/>
          </a:xfrm>
          <a:prstGeom prst="rect">
            <a:avLst/>
          </a:prstGeom>
          <a:noFill/>
        </p:spPr>
      </p:pic>
      <p:pic>
        <p:nvPicPr>
          <p:cNvPr id="1050" name="Picture 26" descr="http://im3-tub-ru.yandex.net/i?id=74779641-08-72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6176" y="4365104"/>
            <a:ext cx="1162050" cy="1428750"/>
          </a:xfrm>
          <a:prstGeom prst="rect">
            <a:avLst/>
          </a:prstGeom>
          <a:noFill/>
        </p:spPr>
      </p:pic>
      <p:pic>
        <p:nvPicPr>
          <p:cNvPr id="1052" name="Picture 28" descr="http://im3-tub-ru.yandex.net/i?id=131483237-63-72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08304" y="5085184"/>
            <a:ext cx="1512168" cy="1440160"/>
          </a:xfrm>
          <a:prstGeom prst="rect">
            <a:avLst/>
          </a:prstGeom>
          <a:noFill/>
        </p:spPr>
      </p:pic>
      <p:pic>
        <p:nvPicPr>
          <p:cNvPr id="1054" name="Picture 30" descr="http://im4-tub-ru.yandex.net/i?id=346980572-34-72&amp;n=2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88024" y="5013176"/>
            <a:ext cx="1428750" cy="1428750"/>
          </a:xfrm>
          <a:prstGeom prst="rect">
            <a:avLst/>
          </a:prstGeom>
          <a:noFill/>
        </p:spPr>
      </p:pic>
      <p:pic>
        <p:nvPicPr>
          <p:cNvPr id="1056" name="Picture 32" descr="http://im8-tub-ru.yandex.net/i?id=283134435-39-72&amp;n=2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04048" y="2780928"/>
            <a:ext cx="1224136" cy="1249119"/>
          </a:xfrm>
          <a:prstGeom prst="rect">
            <a:avLst/>
          </a:prstGeom>
          <a:noFill/>
        </p:spPr>
      </p:pic>
      <p:pic>
        <p:nvPicPr>
          <p:cNvPr id="1042" name="Picture 18" descr="http://im3-tub-ru.yandex.net/i?id=179817630-66-72&amp;n=2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156176" y="5517232"/>
            <a:ext cx="1224136" cy="1107504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tatic.diary.ru/userdir/1/9/6/9/1969465/62379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052736"/>
            <a:ext cx="3498919" cy="2797071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 flipH="1" flipV="1">
            <a:off x="8676456" y="6453336"/>
            <a:ext cx="72008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620688"/>
            <a:ext cx="4824536" cy="568863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Вячеслав Малафеев установил личный рекорд по количеству "сухих" матчей за один чемпионат –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13</a:t>
            </a:r>
            <a:r>
              <a:rPr lang="ru-RU" sz="2400" b="1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Самое крупное поражение -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</a:t>
            </a:r>
            <a:r>
              <a:rPr lang="ru-RU" sz="2400" b="1" dirty="0" smtClean="0"/>
              <a:t>: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7</a:t>
            </a:r>
            <a:r>
              <a:rPr lang="ru-RU" sz="2400" b="1" dirty="0" smtClean="0"/>
              <a:t> от "Динамо" Москва в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 2003</a:t>
            </a:r>
            <a:r>
              <a:rPr lang="ru-RU" sz="2400" b="1" dirty="0" smtClean="0"/>
              <a:t>г</a:t>
            </a:r>
            <a:r>
              <a:rPr lang="ru-RU" sz="2400" b="1" dirty="0" smtClean="0"/>
              <a:t>.</a:t>
            </a:r>
            <a:endParaRPr lang="ru-RU" sz="2400" b="1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397933">
            <a:off x="4803776" y="417453"/>
            <a:ext cx="3991484" cy="504056"/>
          </a:xfrm>
        </p:spPr>
        <p:txBody>
          <a:bodyPr>
            <a:noAutofit/>
          </a:bodyPr>
          <a:lstStyle/>
          <a:p>
            <a:r>
              <a:rPr lang="ru-RU" sz="3200" dirty="0" smtClean="0"/>
              <a:t>    ФК     «Зенит»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414908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Наибольшее количество очков за чемпионат –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88</a:t>
            </a:r>
            <a:r>
              <a:rPr lang="ru-RU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Голы за чемпионат: Александр Кержаков -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18</a:t>
            </a:r>
            <a:r>
              <a:rPr lang="ru-RU" sz="2400" dirty="0" smtClean="0"/>
              <a:t> (в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2004</a:t>
            </a:r>
            <a:r>
              <a:rPr lang="ru-RU" sz="2400" dirty="0" smtClean="0"/>
              <a:t> г.).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Наибольшее число побед -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20</a:t>
            </a:r>
          </a:p>
        </p:txBody>
      </p:sp>
      <p:pic>
        <p:nvPicPr>
          <p:cNvPr id="3074" name="Picture 2" descr="http://konotop5.com/uploads/posts/2011-06/13086324701130860276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303610"/>
            <a:ext cx="3384376" cy="2199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474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Рекорды футбола</vt:lpstr>
      <vt:lpstr>Я выбрал эту тему, потому что …</vt:lpstr>
      <vt:lpstr>Слайд 3</vt:lpstr>
      <vt:lpstr>Э́дсон Ара́нтис ду Насиме́нту(Пеле)</vt:lpstr>
      <vt:lpstr>Лу́кас Подо́льски</vt:lpstr>
      <vt:lpstr>Криштиа́ну Рона́лду</vt:lpstr>
      <vt:lpstr>Barclays Primer League</vt:lpstr>
      <vt:lpstr>League BBVA</vt:lpstr>
      <vt:lpstr>    ФК     «Зенит»</vt:lpstr>
      <vt:lpstr>Спасибо за внимание!!!</vt:lpstr>
      <vt:lpstr>Ссылки, с которыми я работал: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Рекорды футбола</dc:title>
  <dc:creator>Barrakuda</dc:creator>
  <cp:lastModifiedBy>Аннушка</cp:lastModifiedBy>
  <cp:revision>116</cp:revision>
  <dcterms:created xsi:type="dcterms:W3CDTF">2013-04-10T16:15:08Z</dcterms:created>
  <dcterms:modified xsi:type="dcterms:W3CDTF">2013-04-23T08:37:49Z</dcterms:modified>
</cp:coreProperties>
</file>